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60" r:id="rId5"/>
    <p:sldId id="270" r:id="rId6"/>
    <p:sldId id="269" r:id="rId7"/>
    <p:sldId id="268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18"/>
    <p:restoredTop sz="94658"/>
  </p:normalViewPr>
  <p:slideViewPr>
    <p:cSldViewPr snapToGrid="0">
      <p:cViewPr varScale="1">
        <p:scale>
          <a:sx n="120" d="100"/>
          <a:sy n="120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99486-F952-4545-B5E6-7020B0ED2BB1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D8862-3A42-8F48-9549-327EF0C5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2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2E48F-CEDF-7550-9181-824D4283B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C6CD6C0-AF30-9FA2-DF3B-7570C3A6B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F7A731C-7EBC-4E36-4B9F-A5DF4C13F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C08CE5F-01D7-64BB-66F7-48EDC2C7A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D8862-3A42-8F48-9549-327EF0C5B9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79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D8862-3A42-8F48-9549-327EF0C5B9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06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70934F4-FB72-AE15-2139-7C05FB7761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6761" y="152400"/>
            <a:ext cx="11975983" cy="2819400"/>
          </a:xfrm>
          <a:prstGeom prst="rect">
            <a:avLst/>
          </a:prstGeom>
        </p:spPr>
      </p:pic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F6F39C18-1F88-1E73-55DC-17DE0942DB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45438" y="4927600"/>
            <a:ext cx="2562225" cy="968375"/>
          </a:xfrm>
        </p:spPr>
        <p:txBody>
          <a:bodyPr>
            <a:noAutofit/>
          </a:bodyPr>
          <a:lstStyle>
            <a:lvl1pPr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b-NO" dirty="0" err="1"/>
              <a:t>Title</a:t>
            </a:r>
            <a:endParaRPr lang="nb-NO" dirty="0"/>
          </a:p>
          <a:p>
            <a:pPr lvl="0"/>
            <a:r>
              <a:rPr lang="nb-NO" dirty="0" err="1"/>
              <a:t>Subtitle</a:t>
            </a:r>
            <a:endParaRPr lang="en-US" dirty="0"/>
          </a:p>
        </p:txBody>
      </p:sp>
      <p:sp>
        <p:nvSpPr>
          <p:cNvPr id="15" name="Plassholder for tekst 12">
            <a:extLst>
              <a:ext uri="{FF2B5EF4-FFF2-40B4-BE49-F238E27FC236}">
                <a16:creationId xmlns:a16="http://schemas.microsoft.com/office/drawing/2014/main" id="{62ABAA08-F8A1-76A0-EDB8-58D32064A2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45438" y="6229351"/>
            <a:ext cx="1284287" cy="291642"/>
          </a:xfrm>
        </p:spPr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59FFC629-F5D7-395C-77D9-4E81CAA685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31313" y="6229351"/>
            <a:ext cx="1284287" cy="291642"/>
          </a:xfrm>
        </p:spPr>
        <p:txBody>
          <a:bodyPr anchor="ctr"/>
          <a:lstStyle>
            <a:lvl1pPr algn="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Version/month</a:t>
            </a:r>
          </a:p>
        </p:txBody>
      </p:sp>
    </p:spTree>
    <p:extLst>
      <p:ext uri="{BB962C8B-B14F-4D97-AF65-F5344CB8AC3E}">
        <p14:creationId xmlns:p14="http://schemas.microsoft.com/office/powerpoint/2010/main" val="212602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3513183-45CE-9AAD-221C-D6B672373A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52959" y="129886"/>
            <a:ext cx="507423" cy="507423"/>
          </a:xfrm>
          <a:prstGeom prst="rect">
            <a:avLst/>
          </a:prstGeom>
        </p:spPr>
      </p:pic>
      <p:sp>
        <p:nvSpPr>
          <p:cNvPr id="9" name="Undertittel 2">
            <a:extLst>
              <a:ext uri="{FF2B5EF4-FFF2-40B4-BE49-F238E27FC236}">
                <a16:creationId xmlns:a16="http://schemas.microsoft.com/office/drawing/2014/main" id="{8E61414C-D622-1034-6732-9FE87E484DAF}"/>
              </a:ext>
            </a:extLst>
          </p:cNvPr>
          <p:cNvSpPr txBox="1">
            <a:spLocks/>
          </p:cNvSpPr>
          <p:nvPr userDrawn="1"/>
        </p:nvSpPr>
        <p:spPr>
          <a:xfrm>
            <a:off x="180109" y="234744"/>
            <a:ext cx="2493818" cy="297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Done Sans" panose="02000503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Done Sans" panose="02000503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Done Sans" panose="02000503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one Sans" panose="02000503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one Sans" panose="02000503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dirty="0" err="1">
                <a:solidFill>
                  <a:schemeClr val="bg1"/>
                </a:solidFill>
              </a:rPr>
              <a:t>Label</a:t>
            </a:r>
            <a:endParaRPr lang="nb-NO" sz="1100" dirty="0">
              <a:solidFill>
                <a:schemeClr val="bg1"/>
              </a:solidFill>
            </a:endParaRPr>
          </a:p>
        </p:txBody>
      </p:sp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E64B7405-C3DA-4D2E-1FEA-E4D8ABAEF9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063" y="637309"/>
            <a:ext cx="11941318" cy="1325563"/>
          </a:xfrm>
        </p:spPr>
        <p:txBody>
          <a:bodyPr anchor="ctr"/>
          <a:lstStyle>
            <a:lvl1pPr>
              <a:buNone/>
              <a:defRPr sz="4800">
                <a:solidFill>
                  <a:schemeClr val="bg1"/>
                </a:solidFill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881BBC-A311-FC19-286C-13750A15ED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2" y="2411896"/>
            <a:ext cx="11941319" cy="429370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Bullet</a:t>
            </a:r>
            <a:r>
              <a:rPr lang="nb-NO" dirty="0"/>
              <a:t> 1</a:t>
            </a:r>
          </a:p>
          <a:p>
            <a:pPr lvl="0"/>
            <a:r>
              <a:rPr lang="nb-NO" dirty="0" err="1"/>
              <a:t>Bullet</a:t>
            </a:r>
            <a:r>
              <a:rPr lang="nb-NO" dirty="0"/>
              <a:t> 2</a:t>
            </a:r>
          </a:p>
          <a:p>
            <a:pPr lvl="0"/>
            <a:r>
              <a:rPr lang="nb-NO" dirty="0" err="1"/>
              <a:t>Bullet</a:t>
            </a:r>
            <a:r>
              <a:rPr lang="nb-NO" dirty="0"/>
              <a:t> 3</a:t>
            </a:r>
          </a:p>
          <a:p>
            <a:pPr lvl="0"/>
            <a:r>
              <a:rPr lang="nb-NO" dirty="0" err="1"/>
              <a:t>Bullet</a:t>
            </a:r>
            <a:r>
              <a:rPr lang="nb-NO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8876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3513183-45CE-9AAD-221C-D6B672373A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52959" y="129886"/>
            <a:ext cx="507423" cy="507423"/>
          </a:xfrm>
          <a:prstGeom prst="rect">
            <a:avLst/>
          </a:prstGeom>
        </p:spPr>
      </p:pic>
      <p:sp>
        <p:nvSpPr>
          <p:cNvPr id="12" name="Plassholder for tekst 10">
            <a:extLst>
              <a:ext uri="{FF2B5EF4-FFF2-40B4-BE49-F238E27FC236}">
                <a16:creationId xmlns:a16="http://schemas.microsoft.com/office/drawing/2014/main" id="{E64B7405-C3DA-4D2E-1FEA-E4D8ABAEF9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" y="2765425"/>
            <a:ext cx="12192000" cy="1325563"/>
          </a:xfrm>
        </p:spPr>
        <p:txBody>
          <a:bodyPr anchor="ctr"/>
          <a:lstStyle>
            <a:lvl1pPr algn="ctr">
              <a:buNone/>
              <a:defRPr sz="4800">
                <a:solidFill>
                  <a:schemeClr val="bg1"/>
                </a:solidFill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2653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85DEC0F7-48E1-FB35-D593-81FD563B2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080" b="1208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AC78D96-0CAB-EAE8-0D99-FB1298D501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" y="2765425"/>
            <a:ext cx="12192000" cy="1325563"/>
          </a:xfrm>
        </p:spPr>
        <p:txBody>
          <a:bodyPr anchor="ctr"/>
          <a:lstStyle>
            <a:lvl1pPr algn="ctr">
              <a:buNone/>
              <a:defRPr sz="4800">
                <a:solidFill>
                  <a:schemeClr val="bg1"/>
                </a:solidFill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72085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7CB43B81-2C18-1C54-147A-4D828BA488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080" b="1208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E7B492C2-89D6-7604-E4C6-6EC90295E8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" y="2765425"/>
            <a:ext cx="12192000" cy="1325563"/>
          </a:xfrm>
        </p:spPr>
        <p:txBody>
          <a:bodyPr anchor="ctr"/>
          <a:lstStyle>
            <a:lvl1pPr algn="ctr">
              <a:buNone/>
              <a:defRPr sz="4800">
                <a:solidFill>
                  <a:schemeClr val="tx1"/>
                </a:solidFill>
              </a:defRPr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2405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FE44531-1E9A-9B9C-CA4D-E21137A64F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146" y="0"/>
            <a:ext cx="10157708" cy="6865034"/>
          </a:xfrm>
          <a:prstGeom prst="rect">
            <a:avLst/>
          </a:prstGeom>
        </p:spPr>
      </p:pic>
      <p:pic>
        <p:nvPicPr>
          <p:cNvPr id="9" name="Plassholder for innhold 4">
            <a:extLst>
              <a:ext uri="{FF2B5EF4-FFF2-40B4-BE49-F238E27FC236}">
                <a16:creationId xmlns:a16="http://schemas.microsoft.com/office/drawing/2014/main" id="{69E769E7-D38E-74C1-7262-FA07DDF634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0CAB447E-42D4-7759-47C0-1BA9676754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24100" y="2971800"/>
            <a:ext cx="7531100" cy="927100"/>
          </a:xfrm>
        </p:spPr>
        <p:txBody>
          <a:bodyPr anchor="ctr"/>
          <a:lstStyle>
            <a:lvl1pPr algn="ctr">
              <a:buNone/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Slogan goes here</a:t>
            </a:r>
          </a:p>
        </p:txBody>
      </p:sp>
    </p:spTree>
    <p:extLst>
      <p:ext uri="{BB962C8B-B14F-4D97-AF65-F5344CB8AC3E}">
        <p14:creationId xmlns:p14="http://schemas.microsoft.com/office/powerpoint/2010/main" val="326044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2135E45-37AE-09BD-472E-C81BBEE3D1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29100" y="2664618"/>
            <a:ext cx="7843838" cy="535531"/>
          </a:xfrm>
        </p:spPr>
        <p:txBody>
          <a:bodyPr>
            <a:spAutoFit/>
          </a:bodyPr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Paragraph goes here (max 4 lines)</a:t>
            </a:r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E53E272A-6C14-0D3F-AB5D-0F736B7AC9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0" name="Plassholder for tekst 22">
            <a:extLst>
              <a:ext uri="{FF2B5EF4-FFF2-40B4-BE49-F238E27FC236}">
                <a16:creationId xmlns:a16="http://schemas.microsoft.com/office/drawing/2014/main" id="{0EB55B40-50A8-B803-DAAF-AE616A17D1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063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114440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5CF483E4-F8B1-4A00-5945-D96CFE7B5F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3" name="Platshållare för text 1">
            <a:extLst>
              <a:ext uri="{FF2B5EF4-FFF2-40B4-BE49-F238E27FC236}">
                <a16:creationId xmlns:a16="http://schemas.microsoft.com/office/drawing/2014/main" id="{42DA7E68-0536-F8BD-BA8A-18E8A30D3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8B44928-03A4-BFE5-9A0D-A9D3337D97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986" y="1724025"/>
            <a:ext cx="5408177" cy="441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endParaRPr lang="en-US" sz="1050" dirty="0"/>
          </a:p>
        </p:txBody>
      </p:sp>
      <p:sp>
        <p:nvSpPr>
          <p:cNvPr id="5" name="Plassholder for bilde 20">
            <a:extLst>
              <a:ext uri="{FF2B5EF4-FFF2-40B4-BE49-F238E27FC236}">
                <a16:creationId xmlns:a16="http://schemas.microsoft.com/office/drawing/2014/main" id="{3D5B1DC2-7489-6BB8-A6AF-C49F919AA0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77719" y="1724024"/>
            <a:ext cx="6095219" cy="4410075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3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ssholder for innhold 4">
            <a:extLst>
              <a:ext uri="{FF2B5EF4-FFF2-40B4-BE49-F238E27FC236}">
                <a16:creationId xmlns:a16="http://schemas.microsoft.com/office/drawing/2014/main" id="{396417F5-61AE-408E-3B2E-3D9DC22594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4D82E56-9630-39AF-5961-6CD3C7A891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170597"/>
            <a:ext cx="6966585" cy="6858000"/>
          </a:xfrm>
          <a:prstGeom prst="rect">
            <a:avLst/>
          </a:prstGeom>
        </p:spPr>
      </p:pic>
      <p:sp>
        <p:nvSpPr>
          <p:cNvPr id="9" name="Platshållare för text 1">
            <a:extLst>
              <a:ext uri="{FF2B5EF4-FFF2-40B4-BE49-F238E27FC236}">
                <a16:creationId xmlns:a16="http://schemas.microsoft.com/office/drawing/2014/main" id="{F9768CAA-AE6A-5D88-FC9D-84686FBDCA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000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225A2DEB-4FDD-A934-6DDE-953FEA123D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1E88B7D-FAFC-3A4A-F4C6-CE819BB48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rot="10800000">
            <a:off x="7450667" y="0"/>
            <a:ext cx="4741333" cy="6858000"/>
          </a:xfrm>
          <a:prstGeom prst="rect">
            <a:avLst/>
          </a:prstGeom>
        </p:spPr>
      </p:pic>
      <p:sp>
        <p:nvSpPr>
          <p:cNvPr id="8" name="Platshållare för text 1">
            <a:extLst>
              <a:ext uri="{FF2B5EF4-FFF2-40B4-BE49-F238E27FC236}">
                <a16:creationId xmlns:a16="http://schemas.microsoft.com/office/drawing/2014/main" id="{460732EE-FDFC-A5F0-4EE9-EE9A03393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15228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225A2DEB-4FDD-A934-6DDE-953FEA123D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8" name="Platshållare för text 1">
            <a:extLst>
              <a:ext uri="{FF2B5EF4-FFF2-40B4-BE49-F238E27FC236}">
                <a16:creationId xmlns:a16="http://schemas.microsoft.com/office/drawing/2014/main" id="{460732EE-FDFC-A5F0-4EE9-EE9A03393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8DB16BC-3AD4-6776-6C1C-C6D5C7EB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857750" y="0"/>
            <a:ext cx="7334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15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5CF483E4-F8B1-4A00-5945-D96CFE7B5F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8" name="Platshållare för text 1">
            <a:extLst>
              <a:ext uri="{FF2B5EF4-FFF2-40B4-BE49-F238E27FC236}">
                <a16:creationId xmlns:a16="http://schemas.microsoft.com/office/drawing/2014/main" id="{0FFDF7B2-68D5-F6AA-6D95-60D9238276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53965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E53E272A-6C14-0D3F-AB5D-0F736B7AC9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3" name="Shape 4">
            <a:extLst>
              <a:ext uri="{FF2B5EF4-FFF2-40B4-BE49-F238E27FC236}">
                <a16:creationId xmlns:a16="http://schemas.microsoft.com/office/drawing/2014/main" id="{6D856C1D-2490-2751-635A-F24488B9AC84}"/>
              </a:ext>
            </a:extLst>
          </p:cNvPr>
          <p:cNvSpPr/>
          <p:nvPr userDrawn="1"/>
        </p:nvSpPr>
        <p:spPr>
          <a:xfrm>
            <a:off x="221987" y="3116950"/>
            <a:ext cx="420329" cy="420329"/>
          </a:xfrm>
          <a:prstGeom prst="roundRect">
            <a:avLst>
              <a:gd name="adj" fmla="val 26316"/>
            </a:avLst>
          </a:prstGeom>
          <a:solidFill>
            <a:srgbClr val="EEE7FF"/>
          </a:solidFill>
          <a:ln/>
        </p:spPr>
        <p:txBody>
          <a:bodyPr/>
          <a:lstStyle/>
          <a:p>
            <a:endParaRPr lang="sv-SE">
              <a:latin typeface="Done Sans" panose="02000503000000000000" pitchFamily="2" charset="77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FD4966BA-5D84-AFD2-F9DE-8321EB2EA80D}"/>
              </a:ext>
            </a:extLst>
          </p:cNvPr>
          <p:cNvSpPr/>
          <p:nvPr userDrawn="1"/>
        </p:nvSpPr>
        <p:spPr>
          <a:xfrm>
            <a:off x="221987" y="4012390"/>
            <a:ext cx="420329" cy="420329"/>
          </a:xfrm>
          <a:prstGeom prst="roundRect">
            <a:avLst>
              <a:gd name="adj" fmla="val 26316"/>
            </a:avLst>
          </a:prstGeom>
          <a:solidFill>
            <a:srgbClr val="EEE7FF"/>
          </a:solidFill>
          <a:ln/>
        </p:spPr>
        <p:txBody>
          <a:bodyPr/>
          <a:lstStyle/>
          <a:p>
            <a:endParaRPr lang="sv-SE">
              <a:latin typeface="Done Sans" panose="02000503000000000000" pitchFamily="2" charset="77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8520147F-3C51-63A9-C8F8-64E426F7F3CA}"/>
              </a:ext>
            </a:extLst>
          </p:cNvPr>
          <p:cNvSpPr/>
          <p:nvPr userDrawn="1"/>
        </p:nvSpPr>
        <p:spPr>
          <a:xfrm>
            <a:off x="221987" y="4913029"/>
            <a:ext cx="420329" cy="420329"/>
          </a:xfrm>
          <a:prstGeom prst="roundRect">
            <a:avLst>
              <a:gd name="adj" fmla="val 26316"/>
            </a:avLst>
          </a:prstGeom>
          <a:solidFill>
            <a:srgbClr val="EEE7FF"/>
          </a:solidFill>
          <a:ln/>
        </p:spPr>
        <p:txBody>
          <a:bodyPr/>
          <a:lstStyle/>
          <a:p>
            <a:endParaRPr lang="sv-SE">
              <a:latin typeface="Done Sans" panose="02000503000000000000" pitchFamily="2" charset="77"/>
            </a:endParaRPr>
          </a:p>
        </p:txBody>
      </p:sp>
      <p:sp>
        <p:nvSpPr>
          <p:cNvPr id="21" name="Platshållare för text 1">
            <a:extLst>
              <a:ext uri="{FF2B5EF4-FFF2-40B4-BE49-F238E27FC236}">
                <a16:creationId xmlns:a16="http://schemas.microsoft.com/office/drawing/2014/main" id="{E52AE4CB-BC6D-4C0A-144B-36850A082C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24" name="Platshållare för text 1">
            <a:extLst>
              <a:ext uri="{FF2B5EF4-FFF2-40B4-BE49-F238E27FC236}">
                <a16:creationId xmlns:a16="http://schemas.microsoft.com/office/drawing/2014/main" id="{E0452807-C97D-2D6B-D896-60D00FB699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987" y="1588886"/>
            <a:ext cx="5408178" cy="579438"/>
          </a:xfrm>
        </p:spPr>
        <p:txBody>
          <a:bodyPr/>
          <a:lstStyle>
            <a:lvl1pPr>
              <a:buNone/>
              <a:defRPr sz="1800"/>
            </a:lvl1pPr>
          </a:lstStyle>
          <a:p>
            <a:endParaRPr lang="sv-SE" dirty="0"/>
          </a:p>
        </p:txBody>
      </p:sp>
      <p:sp>
        <p:nvSpPr>
          <p:cNvPr id="25" name="Platshållare för text 1">
            <a:extLst>
              <a:ext uri="{FF2B5EF4-FFF2-40B4-BE49-F238E27FC236}">
                <a16:creationId xmlns:a16="http://schemas.microsoft.com/office/drawing/2014/main" id="{031C6337-1B7B-9193-2154-1AEC60979B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1987" y="2265015"/>
            <a:ext cx="5408178" cy="3842357"/>
          </a:xfrm>
        </p:spPr>
        <p:txBody>
          <a:bodyPr/>
          <a:lstStyle>
            <a:lvl1pPr>
              <a:buNone/>
              <a:defRPr sz="1200"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9646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2135E45-37AE-09BD-472E-C81BBEE3D1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28748" y="3161233"/>
            <a:ext cx="7843838" cy="535531"/>
          </a:xfrm>
        </p:spPr>
        <p:txBody>
          <a:bodyPr>
            <a:spAutoFit/>
          </a:bodyPr>
          <a:lstStyle>
            <a:lvl1pPr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Paragraph goes here (max 4 lines)</a:t>
            </a:r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E53E272A-6C14-0D3F-AB5D-0F736B7AC9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52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412DCB04-E159-E8E9-42FF-265455D241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01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4">
            <a:extLst>
              <a:ext uri="{FF2B5EF4-FFF2-40B4-BE49-F238E27FC236}">
                <a16:creationId xmlns:a16="http://schemas.microsoft.com/office/drawing/2014/main" id="{526438A1-2D9F-4AB5-C5D0-79EB55C633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8" name="Platshållare för text 1">
            <a:extLst>
              <a:ext uri="{FF2B5EF4-FFF2-40B4-BE49-F238E27FC236}">
                <a16:creationId xmlns:a16="http://schemas.microsoft.com/office/drawing/2014/main" id="{76199F51-5B11-15B6-4104-FBD15A4A49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1C8E23F-75D5-2467-4D33-86B4396D35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337" y="2655198"/>
            <a:ext cx="4494663" cy="420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17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4">
            <a:extLst>
              <a:ext uri="{FF2B5EF4-FFF2-40B4-BE49-F238E27FC236}">
                <a16:creationId xmlns:a16="http://schemas.microsoft.com/office/drawing/2014/main" id="{526438A1-2D9F-4AB5-C5D0-79EB55C633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8" name="Platshållare för text 1">
            <a:extLst>
              <a:ext uri="{FF2B5EF4-FFF2-40B4-BE49-F238E27FC236}">
                <a16:creationId xmlns:a16="http://schemas.microsoft.com/office/drawing/2014/main" id="{76199F51-5B11-15B6-4104-FBD15A4A49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987" y="904116"/>
            <a:ext cx="5408178" cy="57943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9825D3D-1DA9-B9E7-BBE5-8FD6FBEBCE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63970" y="1610314"/>
            <a:ext cx="3628030" cy="524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85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074803DE-7C2D-0C52-99DE-97C4A29EE4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6636"/>
          <a:stretch>
            <a:fillRect/>
          </a:stretch>
        </p:blipFill>
        <p:spPr>
          <a:xfrm>
            <a:off x="0" y="-5650"/>
            <a:ext cx="8695426" cy="687585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C9224BF2-B16E-5915-EBD5-F1A361E5A6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322" y="5844362"/>
            <a:ext cx="1697725" cy="683476"/>
          </a:xfrm>
          <a:prstGeom prst="rect">
            <a:avLst/>
          </a:prstGeom>
        </p:spPr>
      </p:pic>
      <p:sp>
        <p:nvSpPr>
          <p:cNvPr id="10" name="Plassholder for tekst 13">
            <a:extLst>
              <a:ext uri="{FF2B5EF4-FFF2-40B4-BE49-F238E27FC236}">
                <a16:creationId xmlns:a16="http://schemas.microsoft.com/office/drawing/2014/main" id="{FD6CD9E1-4887-93CE-8B24-27C4A2F947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76" y="1006475"/>
            <a:ext cx="2405062" cy="579438"/>
          </a:xfrm>
        </p:spPr>
        <p:txBody>
          <a:bodyPr anchor="ctr"/>
          <a:lstStyle>
            <a:lvl1pPr>
              <a:buNone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lassholder for tekst 17">
            <a:extLst>
              <a:ext uri="{FF2B5EF4-FFF2-40B4-BE49-F238E27FC236}">
                <a16:creationId xmlns:a16="http://schemas.microsoft.com/office/drawing/2014/main" id="{02D6CC94-2D25-6AD8-9C52-87B0AB5DEA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7876" y="1724025"/>
            <a:ext cx="2405062" cy="441007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Body </a:t>
            </a:r>
            <a:r>
              <a:rPr lang="nb-NO" sz="1000" dirty="0" err="1"/>
              <a:t>text</a:t>
            </a:r>
            <a:r>
              <a:rPr lang="nb-NO" sz="1000" dirty="0"/>
              <a:t> </a:t>
            </a:r>
            <a:r>
              <a:rPr lang="nb-NO" sz="1000" dirty="0" err="1"/>
              <a:t>goes</a:t>
            </a:r>
            <a:r>
              <a:rPr lang="nb-NO" sz="1000" dirty="0"/>
              <a:t> </a:t>
            </a:r>
            <a:r>
              <a:rPr lang="nb-NO" sz="1000" dirty="0" err="1"/>
              <a:t>here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12" name="Plassholder for tekst 22">
            <a:extLst>
              <a:ext uri="{FF2B5EF4-FFF2-40B4-BE49-F238E27FC236}">
                <a16:creationId xmlns:a16="http://schemas.microsoft.com/office/drawing/2014/main" id="{87318F7D-1915-0AE3-9A98-E4D4B801D1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67876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1160288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4">
            <a:extLst>
              <a:ext uri="{FF2B5EF4-FFF2-40B4-BE49-F238E27FC236}">
                <a16:creationId xmlns:a16="http://schemas.microsoft.com/office/drawing/2014/main" id="{A1DEB524-6681-ECF9-F283-06A895FB30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18312E9E-2F25-13E7-35C8-18F84D37E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063" y="1006475"/>
            <a:ext cx="2405062" cy="579438"/>
          </a:xfrm>
        </p:spPr>
        <p:txBody>
          <a:bodyPr anchor="ctr"/>
          <a:lstStyle>
            <a:lvl1pPr>
              <a:buNone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Plassholder for tekst 17">
            <a:extLst>
              <a:ext uri="{FF2B5EF4-FFF2-40B4-BE49-F238E27FC236}">
                <a16:creationId xmlns:a16="http://schemas.microsoft.com/office/drawing/2014/main" id="{0E7BBFE8-41C1-1D77-E0C4-1B67DAAF61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724025"/>
            <a:ext cx="2405062" cy="441007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Body </a:t>
            </a:r>
            <a:r>
              <a:rPr lang="nb-NO" sz="1000" dirty="0" err="1"/>
              <a:t>text</a:t>
            </a:r>
            <a:r>
              <a:rPr lang="nb-NO" sz="1000" dirty="0"/>
              <a:t> </a:t>
            </a:r>
            <a:r>
              <a:rPr lang="nb-NO" sz="1000" dirty="0" err="1"/>
              <a:t>goes</a:t>
            </a:r>
            <a:r>
              <a:rPr lang="nb-NO" sz="1000" dirty="0"/>
              <a:t> </a:t>
            </a:r>
            <a:r>
              <a:rPr lang="nb-NO" sz="1000" dirty="0" err="1"/>
              <a:t>here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21" name="Plassholder for bilde 20">
            <a:extLst>
              <a:ext uri="{FF2B5EF4-FFF2-40B4-BE49-F238E27FC236}">
                <a16:creationId xmlns:a16="http://schemas.microsoft.com/office/drawing/2014/main" id="{83FD5D05-2855-3A56-6CBA-62AD11DCB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628779" y="1006474"/>
            <a:ext cx="9444159" cy="5127625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4" name="Plassholder for tekst 22">
            <a:extLst>
              <a:ext uri="{FF2B5EF4-FFF2-40B4-BE49-F238E27FC236}">
                <a16:creationId xmlns:a16="http://schemas.microsoft.com/office/drawing/2014/main" id="{605FDB00-276F-D4CE-3DD9-97035018A9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063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3494747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arge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4">
            <a:extLst>
              <a:ext uri="{FF2B5EF4-FFF2-40B4-BE49-F238E27FC236}">
                <a16:creationId xmlns:a16="http://schemas.microsoft.com/office/drawing/2014/main" id="{A1DEB524-6681-ECF9-F283-06A895FB30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6" name="Plassholder for tekst 13">
            <a:extLst>
              <a:ext uri="{FF2B5EF4-FFF2-40B4-BE49-F238E27FC236}">
                <a16:creationId xmlns:a16="http://schemas.microsoft.com/office/drawing/2014/main" id="{18312E9E-2F25-13E7-35C8-18F84D37E9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67876" y="1006475"/>
            <a:ext cx="2405062" cy="579438"/>
          </a:xfrm>
        </p:spPr>
        <p:txBody>
          <a:bodyPr anchor="ctr"/>
          <a:lstStyle>
            <a:lvl1pPr>
              <a:buNone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Plassholder for tekst 17">
            <a:extLst>
              <a:ext uri="{FF2B5EF4-FFF2-40B4-BE49-F238E27FC236}">
                <a16:creationId xmlns:a16="http://schemas.microsoft.com/office/drawing/2014/main" id="{0E7BBFE8-41C1-1D77-E0C4-1B67DAAF61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67876" y="1724025"/>
            <a:ext cx="2405062" cy="441007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Body </a:t>
            </a:r>
            <a:r>
              <a:rPr lang="nb-NO" sz="1000" dirty="0" err="1"/>
              <a:t>text</a:t>
            </a:r>
            <a:r>
              <a:rPr lang="nb-NO" sz="1000" dirty="0"/>
              <a:t> </a:t>
            </a:r>
            <a:r>
              <a:rPr lang="nb-NO" sz="1000" dirty="0" err="1"/>
              <a:t>goes</a:t>
            </a:r>
            <a:r>
              <a:rPr lang="nb-NO" sz="1000" dirty="0"/>
              <a:t> </a:t>
            </a:r>
            <a:r>
              <a:rPr lang="nb-NO" sz="1000" dirty="0" err="1"/>
              <a:t>here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21" name="Plassholder for bilde 20">
            <a:extLst>
              <a:ext uri="{FF2B5EF4-FFF2-40B4-BE49-F238E27FC236}">
                <a16:creationId xmlns:a16="http://schemas.microsoft.com/office/drawing/2014/main" id="{83FD5D05-2855-3A56-6CBA-62AD11DCB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9063" y="1006474"/>
            <a:ext cx="9444159" cy="5127625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4" name="Plassholder for tekst 22">
            <a:extLst>
              <a:ext uri="{FF2B5EF4-FFF2-40B4-BE49-F238E27FC236}">
                <a16:creationId xmlns:a16="http://schemas.microsoft.com/office/drawing/2014/main" id="{605FDB00-276F-D4CE-3DD9-97035018A9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063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3457201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3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4">
            <a:extLst>
              <a:ext uri="{FF2B5EF4-FFF2-40B4-BE49-F238E27FC236}">
                <a16:creationId xmlns:a16="http://schemas.microsoft.com/office/drawing/2014/main" id="{EE8829DF-CF3F-D227-0307-AEA1D8726C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7" name="Plassholder for tekst 13">
            <a:extLst>
              <a:ext uri="{FF2B5EF4-FFF2-40B4-BE49-F238E27FC236}">
                <a16:creationId xmlns:a16="http://schemas.microsoft.com/office/drawing/2014/main" id="{68FEC7D7-EF2D-84F9-7885-8A4EB5E39A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063" y="1006475"/>
            <a:ext cx="2405062" cy="579438"/>
          </a:xfrm>
        </p:spPr>
        <p:txBody>
          <a:bodyPr anchor="ctr"/>
          <a:lstStyle>
            <a:lvl1pPr>
              <a:buNone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DF85E813-20AE-DB25-476F-6E66F19617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724025"/>
            <a:ext cx="2405062" cy="441007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Body </a:t>
            </a:r>
            <a:r>
              <a:rPr lang="nb-NO" sz="1000" dirty="0" err="1"/>
              <a:t>text</a:t>
            </a:r>
            <a:r>
              <a:rPr lang="nb-NO" sz="1000" dirty="0"/>
              <a:t> </a:t>
            </a:r>
            <a:r>
              <a:rPr lang="nb-NO" sz="1000" dirty="0" err="1"/>
              <a:t>goes</a:t>
            </a:r>
            <a:r>
              <a:rPr lang="nb-NO" sz="1000" dirty="0"/>
              <a:t> </a:t>
            </a:r>
            <a:r>
              <a:rPr lang="nb-NO" sz="1000" dirty="0" err="1"/>
              <a:t>here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19" name="Plassholder for tekst 22">
            <a:extLst>
              <a:ext uri="{FF2B5EF4-FFF2-40B4-BE49-F238E27FC236}">
                <a16:creationId xmlns:a16="http://schemas.microsoft.com/office/drawing/2014/main" id="{66DECA5B-A96D-C0B1-EC0F-D7740D1D11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063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21" name="Plassholder for bilde 20">
            <a:extLst>
              <a:ext uri="{FF2B5EF4-FFF2-40B4-BE49-F238E27FC236}">
                <a16:creationId xmlns:a16="http://schemas.microsoft.com/office/drawing/2014/main" id="{D017C08F-7C74-1865-6741-5C4320B289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03513" y="3501066"/>
            <a:ext cx="9369425" cy="2633034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2" name="Plassholder for bilde 20">
            <a:extLst>
              <a:ext uri="{FF2B5EF4-FFF2-40B4-BE49-F238E27FC236}">
                <a16:creationId xmlns:a16="http://schemas.microsoft.com/office/drawing/2014/main" id="{DDFA7A4B-F62F-4DDF-1BC8-04AB8E3B5D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77008" y="1006474"/>
            <a:ext cx="4914568" cy="2344669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3" name="Plassholder for bilde 20">
            <a:extLst>
              <a:ext uri="{FF2B5EF4-FFF2-40B4-BE49-F238E27FC236}">
                <a16:creationId xmlns:a16="http://schemas.microsoft.com/office/drawing/2014/main" id="{0821B10D-A65B-9C7F-0A95-4D5D74593A1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99582" y="1006474"/>
            <a:ext cx="4373149" cy="2344669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75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4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4">
            <a:extLst>
              <a:ext uri="{FF2B5EF4-FFF2-40B4-BE49-F238E27FC236}">
                <a16:creationId xmlns:a16="http://schemas.microsoft.com/office/drawing/2014/main" id="{EE8829DF-CF3F-D227-0307-AEA1D8726C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7" name="Plassholder for tekst 13">
            <a:extLst>
              <a:ext uri="{FF2B5EF4-FFF2-40B4-BE49-F238E27FC236}">
                <a16:creationId xmlns:a16="http://schemas.microsoft.com/office/drawing/2014/main" id="{68FEC7D7-EF2D-84F9-7885-8A4EB5E39A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063" y="1006475"/>
            <a:ext cx="2405062" cy="579438"/>
          </a:xfrm>
        </p:spPr>
        <p:txBody>
          <a:bodyPr anchor="ctr"/>
          <a:lstStyle>
            <a:lvl1pPr>
              <a:buNone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DF85E813-20AE-DB25-476F-6E66F19617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724025"/>
            <a:ext cx="2405062" cy="441007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Body </a:t>
            </a:r>
            <a:r>
              <a:rPr lang="nb-NO" sz="1000" dirty="0" err="1"/>
              <a:t>text</a:t>
            </a:r>
            <a:r>
              <a:rPr lang="nb-NO" sz="1000" dirty="0"/>
              <a:t> </a:t>
            </a:r>
            <a:r>
              <a:rPr lang="nb-NO" sz="1000" dirty="0" err="1"/>
              <a:t>goes</a:t>
            </a:r>
            <a:r>
              <a:rPr lang="nb-NO" sz="1000" dirty="0"/>
              <a:t> </a:t>
            </a:r>
            <a:r>
              <a:rPr lang="nb-NO" sz="1000" dirty="0" err="1"/>
              <a:t>here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19" name="Plassholder for tekst 22">
            <a:extLst>
              <a:ext uri="{FF2B5EF4-FFF2-40B4-BE49-F238E27FC236}">
                <a16:creationId xmlns:a16="http://schemas.microsoft.com/office/drawing/2014/main" id="{66DECA5B-A96D-C0B1-EC0F-D7740D1D11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063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4" name="Plassholder for bilde 20">
            <a:extLst>
              <a:ext uri="{FF2B5EF4-FFF2-40B4-BE49-F238E27FC236}">
                <a16:creationId xmlns:a16="http://schemas.microsoft.com/office/drawing/2014/main" id="{EB04F50C-CA41-818F-EC84-7643CAFF2DD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677009" y="3614057"/>
            <a:ext cx="4623678" cy="2520043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5" name="Plassholder for bilde 20">
            <a:extLst>
              <a:ext uri="{FF2B5EF4-FFF2-40B4-BE49-F238E27FC236}">
                <a16:creationId xmlns:a16="http://schemas.microsoft.com/office/drawing/2014/main" id="{03F5EED1-8B34-7A58-B106-BDB3B8D5992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677009" y="1001485"/>
            <a:ext cx="4623678" cy="2520043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2" name="Plassholder for bilde 20">
            <a:extLst>
              <a:ext uri="{FF2B5EF4-FFF2-40B4-BE49-F238E27FC236}">
                <a16:creationId xmlns:a16="http://schemas.microsoft.com/office/drawing/2014/main" id="{280E4998-2AF1-9A14-7A7C-F7089CA0B6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52209" y="3614057"/>
            <a:ext cx="4623678" cy="2520043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3" name="Plassholder for bilde 20">
            <a:extLst>
              <a:ext uri="{FF2B5EF4-FFF2-40B4-BE49-F238E27FC236}">
                <a16:creationId xmlns:a16="http://schemas.microsoft.com/office/drawing/2014/main" id="{84DC0C99-C5D6-0251-E8F9-4C85BD546C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452209" y="1001485"/>
            <a:ext cx="4623678" cy="2520043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40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4">
            <a:extLst>
              <a:ext uri="{FF2B5EF4-FFF2-40B4-BE49-F238E27FC236}">
                <a16:creationId xmlns:a16="http://schemas.microsoft.com/office/drawing/2014/main" id="{EE8829DF-CF3F-D227-0307-AEA1D8726C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7" name="Plassholder for tekst 13">
            <a:extLst>
              <a:ext uri="{FF2B5EF4-FFF2-40B4-BE49-F238E27FC236}">
                <a16:creationId xmlns:a16="http://schemas.microsoft.com/office/drawing/2014/main" id="{68FEC7D7-EF2D-84F9-7885-8A4EB5E39A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063" y="1006475"/>
            <a:ext cx="2405062" cy="579438"/>
          </a:xfrm>
        </p:spPr>
        <p:txBody>
          <a:bodyPr anchor="ctr"/>
          <a:lstStyle>
            <a:lvl1pPr>
              <a:buNone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Our story</a:t>
            </a:r>
          </a:p>
        </p:txBody>
      </p:sp>
      <p:sp>
        <p:nvSpPr>
          <p:cNvPr id="19" name="Plassholder for tekst 22">
            <a:extLst>
              <a:ext uri="{FF2B5EF4-FFF2-40B4-BE49-F238E27FC236}">
                <a16:creationId xmlns:a16="http://schemas.microsoft.com/office/drawing/2014/main" id="{66DECA5B-A96D-C0B1-EC0F-D7740D1D11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063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The </a:t>
            </a:r>
            <a:r>
              <a:rPr lang="en-US" dirty="0" err="1"/>
              <a:t>Done.ai</a:t>
            </a:r>
            <a:r>
              <a:rPr lang="en-US" dirty="0"/>
              <a:t> Story</a:t>
            </a:r>
          </a:p>
        </p:txBody>
      </p:sp>
      <p:sp>
        <p:nvSpPr>
          <p:cNvPr id="5" name="Plassholder for bilde 20">
            <a:extLst>
              <a:ext uri="{FF2B5EF4-FFF2-40B4-BE49-F238E27FC236}">
                <a16:creationId xmlns:a16="http://schemas.microsoft.com/office/drawing/2014/main" id="{03F5EED1-8B34-7A58-B106-BDB3B8D5992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677009" y="2122713"/>
            <a:ext cx="2686328" cy="146412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" name="Plassholder for bilde 20">
            <a:extLst>
              <a:ext uri="{FF2B5EF4-FFF2-40B4-BE49-F238E27FC236}">
                <a16:creationId xmlns:a16="http://schemas.microsoft.com/office/drawing/2014/main" id="{B48AF23A-DC27-8A80-4959-E9127AD5FDA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71724" y="2122713"/>
            <a:ext cx="2686328" cy="1464129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3" name="Plassholder for bilde 20">
            <a:extLst>
              <a:ext uri="{FF2B5EF4-FFF2-40B4-BE49-F238E27FC236}">
                <a16:creationId xmlns:a16="http://schemas.microsoft.com/office/drawing/2014/main" id="{EF8352DA-49B9-65EF-94F2-095DC4EF0F0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24367" y="2122713"/>
            <a:ext cx="2686328" cy="1464129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6" name="Plassholder for tekst 17">
            <a:extLst>
              <a:ext uri="{FF2B5EF4-FFF2-40B4-BE49-F238E27FC236}">
                <a16:creationId xmlns:a16="http://schemas.microsoft.com/office/drawing/2014/main" id="{4B29CDCB-4820-D9B5-1317-053BDAED05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7642" y="4653022"/>
            <a:ext cx="2405062" cy="178043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One </a:t>
            </a:r>
            <a:r>
              <a:rPr lang="nb-NO" sz="1000" dirty="0" err="1"/>
              <a:t>of</a:t>
            </a:r>
            <a:r>
              <a:rPr lang="nb-NO" sz="1000" dirty="0"/>
              <a:t> </a:t>
            </a:r>
            <a:r>
              <a:rPr lang="nb-NO" sz="1000" dirty="0" err="1"/>
              <a:t>the</a:t>
            </a:r>
            <a:r>
              <a:rPr lang="nb-NO" sz="1000" dirty="0"/>
              <a:t> </a:t>
            </a:r>
            <a:r>
              <a:rPr lang="nb-NO" sz="1000" dirty="0" err="1"/>
              <a:t>world’s</a:t>
            </a:r>
            <a:r>
              <a:rPr lang="nb-NO" sz="1000" dirty="0"/>
              <a:t> </a:t>
            </a:r>
            <a:r>
              <a:rPr lang="nb-NO" sz="1000" dirty="0" err="1"/>
              <a:t>fully</a:t>
            </a:r>
            <a:r>
              <a:rPr lang="nb-NO" sz="1000" dirty="0"/>
              <a:t> </a:t>
            </a:r>
            <a:r>
              <a:rPr lang="nb-NO" sz="1000" dirty="0" err="1"/>
              <a:t>cloud-based</a:t>
            </a:r>
            <a:r>
              <a:rPr lang="nb-NO" sz="1000" dirty="0"/>
              <a:t> ERP systems</a:t>
            </a:r>
          </a:p>
        </p:txBody>
      </p:sp>
      <p:sp>
        <p:nvSpPr>
          <p:cNvPr id="7" name="Plassholder for tekst 17">
            <a:extLst>
              <a:ext uri="{FF2B5EF4-FFF2-40B4-BE49-F238E27FC236}">
                <a16:creationId xmlns:a16="http://schemas.microsoft.com/office/drawing/2014/main" id="{7E70901B-C46A-D870-7BA5-116B19BF806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64999" y="4653022"/>
            <a:ext cx="2405062" cy="178043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24SevenOffice ERP sold to KKR for SEK 2.4bn</a:t>
            </a:r>
          </a:p>
        </p:txBody>
      </p:sp>
      <p:sp>
        <p:nvSpPr>
          <p:cNvPr id="8" name="Plassholder for tekst 17">
            <a:extLst>
              <a:ext uri="{FF2B5EF4-FFF2-40B4-BE49-F238E27FC236}">
                <a16:creationId xmlns:a16="http://schemas.microsoft.com/office/drawing/2014/main" id="{FF7A487A-A87B-ADC2-DBDA-F8406242ADE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512357" y="4653022"/>
            <a:ext cx="2405062" cy="178043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 err="1"/>
              <a:t>Building</a:t>
            </a:r>
            <a:r>
              <a:rPr lang="nb-NO" sz="1000" dirty="0"/>
              <a:t> </a:t>
            </a:r>
            <a:r>
              <a:rPr lang="nb-NO" sz="1000" dirty="0" err="1"/>
              <a:t>the</a:t>
            </a:r>
            <a:r>
              <a:rPr lang="nb-NO" sz="1000" dirty="0"/>
              <a:t> </a:t>
            </a:r>
            <a:r>
              <a:rPr lang="nb-NO" sz="1000" dirty="0" err="1"/>
              <a:t>next</a:t>
            </a:r>
            <a:r>
              <a:rPr lang="nb-NO" sz="1000" dirty="0"/>
              <a:t> </a:t>
            </a:r>
            <a:r>
              <a:rPr lang="nb-NO" sz="1000" dirty="0" err="1"/>
              <a:t>generation</a:t>
            </a:r>
            <a:r>
              <a:rPr lang="nb-NO" sz="1000" dirty="0"/>
              <a:t> </a:t>
            </a:r>
            <a:r>
              <a:rPr lang="nb-NO" sz="1000" dirty="0" err="1"/>
              <a:t>of</a:t>
            </a:r>
            <a:r>
              <a:rPr lang="nb-NO" sz="1000" dirty="0"/>
              <a:t> business </a:t>
            </a:r>
            <a:r>
              <a:rPr lang="nb-NO" sz="1000" dirty="0" err="1"/>
              <a:t>tools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22" name="Plassholder for tekst 20">
            <a:extLst>
              <a:ext uri="{FF2B5EF4-FFF2-40B4-BE49-F238E27FC236}">
                <a16:creationId xmlns:a16="http://schemas.microsoft.com/office/drawing/2014/main" id="{9A65B6CE-2E39-6801-70D4-CB55F05EDB8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64999" y="3692525"/>
            <a:ext cx="2405062" cy="54451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2024</a:t>
            </a:r>
          </a:p>
        </p:txBody>
      </p:sp>
      <p:sp>
        <p:nvSpPr>
          <p:cNvPr id="23" name="Plassholder for tekst 20">
            <a:extLst>
              <a:ext uri="{FF2B5EF4-FFF2-40B4-BE49-F238E27FC236}">
                <a16:creationId xmlns:a16="http://schemas.microsoft.com/office/drawing/2014/main" id="{0B0AD4D4-DF95-9D8A-097B-C593099D97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10083" y="3692525"/>
            <a:ext cx="2405062" cy="54451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2025</a:t>
            </a:r>
          </a:p>
        </p:txBody>
      </p:sp>
      <p:sp>
        <p:nvSpPr>
          <p:cNvPr id="24" name="Plassholder for tekst 20">
            <a:extLst>
              <a:ext uri="{FF2B5EF4-FFF2-40B4-BE49-F238E27FC236}">
                <a16:creationId xmlns:a16="http://schemas.microsoft.com/office/drawing/2014/main" id="{1A0E8529-FAA8-42CF-9CF2-0675DDBE879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17813" y="3692525"/>
            <a:ext cx="2405062" cy="54451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1997</a:t>
            </a:r>
          </a:p>
        </p:txBody>
      </p:sp>
      <p:sp>
        <p:nvSpPr>
          <p:cNvPr id="27" name="Plassholder for tekst 17">
            <a:extLst>
              <a:ext uri="{FF2B5EF4-FFF2-40B4-BE49-F238E27FC236}">
                <a16:creationId xmlns:a16="http://schemas.microsoft.com/office/drawing/2014/main" id="{FBDCD891-DD3B-EE1C-E574-BF6E98C4AD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17642" y="4340506"/>
            <a:ext cx="2405062" cy="208345"/>
          </a:xfrm>
        </p:spPr>
        <p:txBody>
          <a:bodyPr/>
          <a:lstStyle>
            <a:lvl1pPr marL="0" indent="0">
              <a:buNone/>
              <a:defRPr sz="1000" b="1" i="0">
                <a:latin typeface="Done Sans SemiBold" panose="02000503000000000000" pitchFamily="2" charset="77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 err="1"/>
              <a:t>Founding</a:t>
            </a:r>
            <a:r>
              <a:rPr lang="nb-NO" sz="1000" dirty="0"/>
              <a:t> 24SevenOffice</a:t>
            </a:r>
          </a:p>
        </p:txBody>
      </p:sp>
      <p:sp>
        <p:nvSpPr>
          <p:cNvPr id="28" name="Plassholder for tekst 17">
            <a:extLst>
              <a:ext uri="{FF2B5EF4-FFF2-40B4-BE49-F238E27FC236}">
                <a16:creationId xmlns:a16="http://schemas.microsoft.com/office/drawing/2014/main" id="{28BE85B2-9C28-D115-1E5A-C48E03A6AC4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62725" y="4340506"/>
            <a:ext cx="2405062" cy="208345"/>
          </a:xfrm>
        </p:spPr>
        <p:txBody>
          <a:bodyPr/>
          <a:lstStyle>
            <a:lvl1pPr marL="0" indent="0">
              <a:buNone/>
              <a:defRPr sz="1000" b="1" i="0">
                <a:latin typeface="Done Sans SemiBold" panose="02000503000000000000" pitchFamily="2" charset="77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Landmark </a:t>
            </a:r>
            <a:r>
              <a:rPr lang="nb-NO" sz="1000" dirty="0" err="1"/>
              <a:t>Transaction</a:t>
            </a:r>
            <a:endParaRPr lang="nb-NO" sz="1000" dirty="0"/>
          </a:p>
        </p:txBody>
      </p:sp>
      <p:sp>
        <p:nvSpPr>
          <p:cNvPr id="29" name="Plassholder for tekst 17">
            <a:extLst>
              <a:ext uri="{FF2B5EF4-FFF2-40B4-BE49-F238E27FC236}">
                <a16:creationId xmlns:a16="http://schemas.microsoft.com/office/drawing/2014/main" id="{578CD36A-9DE6-D1A4-9729-3659B224024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507809" y="4340506"/>
            <a:ext cx="2405062" cy="208345"/>
          </a:xfrm>
        </p:spPr>
        <p:txBody>
          <a:bodyPr/>
          <a:lstStyle>
            <a:lvl1pPr marL="0" indent="0">
              <a:buNone/>
              <a:defRPr sz="1000" b="1" i="0">
                <a:latin typeface="Done Sans SemiBold" panose="02000503000000000000" pitchFamily="2" charset="77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 err="1"/>
              <a:t>Establishing</a:t>
            </a:r>
            <a:r>
              <a:rPr lang="nb-NO" sz="1000" dirty="0"/>
              <a:t> </a:t>
            </a:r>
            <a:r>
              <a:rPr lang="nb-NO" sz="1000" dirty="0" err="1"/>
              <a:t>Done.ai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16899885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4">
            <a:extLst>
              <a:ext uri="{FF2B5EF4-FFF2-40B4-BE49-F238E27FC236}">
                <a16:creationId xmlns:a16="http://schemas.microsoft.com/office/drawing/2014/main" id="{EE8829DF-CF3F-D227-0307-AEA1D8726C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sp>
        <p:nvSpPr>
          <p:cNvPr id="17" name="Plassholder for tekst 13">
            <a:extLst>
              <a:ext uri="{FF2B5EF4-FFF2-40B4-BE49-F238E27FC236}">
                <a16:creationId xmlns:a16="http://schemas.microsoft.com/office/drawing/2014/main" id="{68FEC7D7-EF2D-84F9-7885-8A4EB5E39A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063" y="1006475"/>
            <a:ext cx="2405062" cy="579438"/>
          </a:xfrm>
        </p:spPr>
        <p:txBody>
          <a:bodyPr anchor="ctr"/>
          <a:lstStyle>
            <a:lvl1pPr>
              <a:buNone/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DF85E813-20AE-DB25-476F-6E66F19617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063" y="1724025"/>
            <a:ext cx="2405062" cy="4410075"/>
          </a:xfrm>
        </p:spPr>
        <p:txBody>
          <a:bodyPr/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marL="0" indent="0">
              <a:buNone/>
            </a:pPr>
            <a:r>
              <a:rPr lang="nb-NO" sz="1000" dirty="0"/>
              <a:t>Body </a:t>
            </a:r>
            <a:r>
              <a:rPr lang="nb-NO" sz="1000" dirty="0" err="1"/>
              <a:t>text</a:t>
            </a:r>
            <a:r>
              <a:rPr lang="nb-NO" sz="1000" dirty="0"/>
              <a:t> </a:t>
            </a:r>
            <a:r>
              <a:rPr lang="nb-NO" sz="1000" dirty="0" err="1"/>
              <a:t>goes</a:t>
            </a:r>
            <a:r>
              <a:rPr lang="nb-NO" sz="1000" dirty="0"/>
              <a:t> </a:t>
            </a:r>
            <a:r>
              <a:rPr lang="nb-NO" sz="1000" dirty="0" err="1"/>
              <a:t>here</a:t>
            </a:r>
            <a:endParaRPr lang="nb-NO" sz="1000" dirty="0">
              <a:solidFill>
                <a:schemeClr val="bg1"/>
              </a:solidFill>
            </a:endParaRPr>
          </a:p>
        </p:txBody>
      </p:sp>
      <p:sp>
        <p:nvSpPr>
          <p:cNvPr id="19" name="Plassholder for tekst 22">
            <a:extLst>
              <a:ext uri="{FF2B5EF4-FFF2-40B4-BE49-F238E27FC236}">
                <a16:creationId xmlns:a16="http://schemas.microsoft.com/office/drawing/2014/main" id="{66DECA5B-A96D-C0B1-EC0F-D7740D1D11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9063" y="152400"/>
            <a:ext cx="2405062" cy="241300"/>
          </a:xfrm>
        </p:spPr>
        <p:txBody>
          <a:bodyPr/>
          <a:lstStyle>
            <a:lvl1pPr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Label</a:t>
            </a:r>
          </a:p>
        </p:txBody>
      </p:sp>
      <p:sp>
        <p:nvSpPr>
          <p:cNvPr id="5" name="Plassholder for bilde 20">
            <a:extLst>
              <a:ext uri="{FF2B5EF4-FFF2-40B4-BE49-F238E27FC236}">
                <a16:creationId xmlns:a16="http://schemas.microsoft.com/office/drawing/2014/main" id="{03F5EED1-8B34-7A58-B106-BDB3B8D5992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677008" y="1001485"/>
            <a:ext cx="9395929" cy="2520043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" name="Plassholder for bilde 20">
            <a:extLst>
              <a:ext uri="{FF2B5EF4-FFF2-40B4-BE49-F238E27FC236}">
                <a16:creationId xmlns:a16="http://schemas.microsoft.com/office/drawing/2014/main" id="{2E8FBAC3-8D48-D90F-8B9C-8C6A1CFE77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77008" y="3619179"/>
            <a:ext cx="9395929" cy="2520043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660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F0C5A9BD-C286-B80D-55F6-5B2EA9E84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080" b="1208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Frihandsfigur: Form 5">
            <a:extLst>
              <a:ext uri="{FF2B5EF4-FFF2-40B4-BE49-F238E27FC236}">
                <a16:creationId xmlns:a16="http://schemas.microsoft.com/office/drawing/2014/main" id="{F10255EF-764F-B84E-C0DE-736D3B0A9C29}"/>
              </a:ext>
            </a:extLst>
          </p:cNvPr>
          <p:cNvSpPr/>
          <p:nvPr userDrawn="1"/>
        </p:nvSpPr>
        <p:spPr>
          <a:xfrm rot="16200000">
            <a:off x="0" y="0"/>
            <a:ext cx="12192000" cy="7200000"/>
          </a:xfrm>
          <a:custGeom>
            <a:avLst/>
            <a:gdLst>
              <a:gd name="csX0" fmla="*/ 12888000 w 18288000"/>
              <a:gd name="csY0" fmla="*/ 0 h 10800000"/>
              <a:gd name="csX1" fmla="*/ 18288000 w 18288000"/>
              <a:gd name="csY1" fmla="*/ 5400000 h 10800000"/>
              <a:gd name="csX2" fmla="*/ 12888000 w 18288000"/>
              <a:gd name="csY2" fmla="*/ 10800000 h 10800000"/>
              <a:gd name="csX3" fmla="*/ 9257162 w 18288000"/>
              <a:gd name="csY3" fmla="*/ 9397178 h 10800000"/>
              <a:gd name="csX4" fmla="*/ 9144000 w 18288000"/>
              <a:gd name="csY4" fmla="*/ 9289288 h 10800000"/>
              <a:gd name="csX5" fmla="*/ 9218377 w 18288000"/>
              <a:gd name="csY5" fmla="*/ 9218377 h 10800000"/>
              <a:gd name="csX6" fmla="*/ 10800000 w 18288000"/>
              <a:gd name="csY6" fmla="*/ 5400000 h 10800000"/>
              <a:gd name="csX7" fmla="*/ 9218377 w 18288000"/>
              <a:gd name="csY7" fmla="*/ 1581624 h 10800000"/>
              <a:gd name="csX8" fmla="*/ 9144000 w 18288000"/>
              <a:gd name="csY8" fmla="*/ 1510712 h 10800000"/>
              <a:gd name="csX9" fmla="*/ 9257162 w 18288000"/>
              <a:gd name="csY9" fmla="*/ 1402822 h 10800000"/>
              <a:gd name="csX10" fmla="*/ 12888000 w 18288000"/>
              <a:gd name="csY10" fmla="*/ 0 h 10800000"/>
              <a:gd name="csX11" fmla="*/ 5400000 w 18288000"/>
              <a:gd name="csY11" fmla="*/ 0 h 10800000"/>
              <a:gd name="csX12" fmla="*/ 9030838 w 18288000"/>
              <a:gd name="csY12" fmla="*/ 1402822 h 10800000"/>
              <a:gd name="csX13" fmla="*/ 9144000 w 18288000"/>
              <a:gd name="csY13" fmla="*/ 1510712 h 10800000"/>
              <a:gd name="csX14" fmla="*/ 9069623 w 18288000"/>
              <a:gd name="csY14" fmla="*/ 1581624 h 10800000"/>
              <a:gd name="csX15" fmla="*/ 7488000 w 18288000"/>
              <a:gd name="csY15" fmla="*/ 5400000 h 10800000"/>
              <a:gd name="csX16" fmla="*/ 9069623 w 18288000"/>
              <a:gd name="csY16" fmla="*/ 9218377 h 10800000"/>
              <a:gd name="csX17" fmla="*/ 9144000 w 18288000"/>
              <a:gd name="csY17" fmla="*/ 9289288 h 10800000"/>
              <a:gd name="csX18" fmla="*/ 9030838 w 18288000"/>
              <a:gd name="csY18" fmla="*/ 9397178 h 10800000"/>
              <a:gd name="csX19" fmla="*/ 5400000 w 18288000"/>
              <a:gd name="csY19" fmla="*/ 10800000 h 10800000"/>
              <a:gd name="csX20" fmla="*/ 0 w 18288000"/>
              <a:gd name="csY20" fmla="*/ 5400000 h 10800000"/>
              <a:gd name="csX21" fmla="*/ 5400000 w 18288000"/>
              <a:gd name="csY21" fmla="*/ 0 h 108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8288000" h="10800000">
                <a:moveTo>
                  <a:pt x="12888000" y="0"/>
                </a:moveTo>
                <a:cubicBezTo>
                  <a:pt x="15870338" y="0"/>
                  <a:pt x="18288000" y="2417662"/>
                  <a:pt x="18288000" y="5400000"/>
                </a:cubicBezTo>
                <a:cubicBezTo>
                  <a:pt x="18288000" y="8382338"/>
                  <a:pt x="15870338" y="10800000"/>
                  <a:pt x="12888000" y="10800000"/>
                </a:cubicBezTo>
                <a:cubicBezTo>
                  <a:pt x="11490029" y="10800000"/>
                  <a:pt x="10216132" y="10268775"/>
                  <a:pt x="9257162" y="9397178"/>
                </a:cubicBezTo>
                <a:lnTo>
                  <a:pt x="9144000" y="9289288"/>
                </a:lnTo>
                <a:lnTo>
                  <a:pt x="9218377" y="9218377"/>
                </a:lnTo>
                <a:cubicBezTo>
                  <a:pt x="10195585" y="8241169"/>
                  <a:pt x="10800000" y="6891169"/>
                  <a:pt x="10800000" y="5400000"/>
                </a:cubicBezTo>
                <a:cubicBezTo>
                  <a:pt x="10800000" y="3908831"/>
                  <a:pt x="10195585" y="2558831"/>
                  <a:pt x="9218377" y="1581624"/>
                </a:cubicBezTo>
                <a:lnTo>
                  <a:pt x="9144000" y="1510712"/>
                </a:lnTo>
                <a:lnTo>
                  <a:pt x="9257162" y="1402822"/>
                </a:lnTo>
                <a:cubicBezTo>
                  <a:pt x="10216132" y="531225"/>
                  <a:pt x="11490029" y="0"/>
                  <a:pt x="12888000" y="0"/>
                </a:cubicBezTo>
                <a:close/>
                <a:moveTo>
                  <a:pt x="5400000" y="0"/>
                </a:moveTo>
                <a:cubicBezTo>
                  <a:pt x="6797971" y="0"/>
                  <a:pt x="8071868" y="531225"/>
                  <a:pt x="9030838" y="1402822"/>
                </a:cubicBezTo>
                <a:lnTo>
                  <a:pt x="9144000" y="1510712"/>
                </a:lnTo>
                <a:lnTo>
                  <a:pt x="9069623" y="1581624"/>
                </a:lnTo>
                <a:cubicBezTo>
                  <a:pt x="8092416" y="2558831"/>
                  <a:pt x="7488000" y="3908831"/>
                  <a:pt x="7488000" y="5400000"/>
                </a:cubicBezTo>
                <a:cubicBezTo>
                  <a:pt x="7488000" y="6891169"/>
                  <a:pt x="8092416" y="8241169"/>
                  <a:pt x="9069623" y="9218377"/>
                </a:cubicBezTo>
                <a:lnTo>
                  <a:pt x="9144000" y="9289288"/>
                </a:lnTo>
                <a:lnTo>
                  <a:pt x="9030838" y="9397178"/>
                </a:lnTo>
                <a:cubicBezTo>
                  <a:pt x="8071868" y="10268775"/>
                  <a:pt x="6797971" y="10800000"/>
                  <a:pt x="5400000" y="10800000"/>
                </a:cubicBezTo>
                <a:cubicBezTo>
                  <a:pt x="2417662" y="10800000"/>
                  <a:pt x="0" y="8382338"/>
                  <a:pt x="0" y="5400000"/>
                </a:cubicBezTo>
                <a:cubicBezTo>
                  <a:pt x="0" y="2417662"/>
                  <a:pt x="2417662" y="0"/>
                  <a:pt x="5400000" y="0"/>
                </a:cubicBezTo>
                <a:close/>
              </a:path>
            </a:pathLst>
          </a:custGeom>
          <a:solidFill>
            <a:srgbClr val="FAF6F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630"/>
            <a:endParaRPr lang="sv-SE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7A1CE9D0-EA13-171D-8DD1-E5B39180D45C}"/>
              </a:ext>
            </a:extLst>
          </p:cNvPr>
          <p:cNvSpPr/>
          <p:nvPr userDrawn="1"/>
        </p:nvSpPr>
        <p:spPr>
          <a:xfrm>
            <a:off x="1100669" y="1693335"/>
            <a:ext cx="9990667" cy="846667"/>
          </a:xfrm>
          <a:prstGeom prst="rect">
            <a:avLst/>
          </a:prstGeom>
          <a:noFill/>
          <a:ln>
            <a:noFill/>
          </a:ln>
        </p:spPr>
        <p:txBody>
          <a:bodyPr wrap="square" lIns="121920" tIns="60960" rIns="121920" bIns="60960" anchor="ctr"/>
          <a:lstStyle/>
          <a:p>
            <a:pPr algn="ctr" defTabSz="609630"/>
            <a:r>
              <a:rPr lang="en-US" sz="4268" dirty="0">
                <a:solidFill>
                  <a:srgbClr val="E8E6EE"/>
                </a:solidFill>
                <a:latin typeface="Done Sans" panose="02000503000000000000" pitchFamily="2" charset="77"/>
              </a:rPr>
              <a:t>We are</a:t>
            </a:r>
            <a:r>
              <a:rPr lang="en-US" sz="4267" dirty="0">
                <a:solidFill>
                  <a:srgbClr val="E8E6EE"/>
                </a:solidFill>
                <a:latin typeface="Done Sans" panose="02000503000000000000" pitchFamily="2" charset="77"/>
              </a:rPr>
              <a:t> </a:t>
            </a:r>
            <a:r>
              <a:rPr lang="en-US" sz="4267" dirty="0" err="1">
                <a:solidFill>
                  <a:srgbClr val="FBFBFB"/>
                </a:solidFill>
                <a:uFill>
                  <a:solidFill>
                    <a:srgbClr val="6A00D5"/>
                  </a:solidFill>
                </a:uFill>
                <a:latin typeface="Done Sans" panose="02000503000000000000" pitchFamily="2" charset="77"/>
              </a:rPr>
              <a:t>Done.ai</a:t>
            </a:r>
            <a:endParaRPr lang="en-US" sz="4267" dirty="0">
              <a:solidFill>
                <a:srgbClr val="FBFBFB"/>
              </a:solidFill>
              <a:latin typeface="Done Sans" panose="02000503000000000000" pitchFamily="2" charset="77"/>
            </a:endParaRPr>
          </a:p>
        </p:txBody>
      </p:sp>
      <p:sp>
        <p:nvSpPr>
          <p:cNvPr id="4" name="Listing">
            <a:extLst>
              <a:ext uri="{FF2B5EF4-FFF2-40B4-BE49-F238E27FC236}">
                <a16:creationId xmlns:a16="http://schemas.microsoft.com/office/drawing/2014/main" id="{C6CFDDE4-C1F6-6CF7-8777-79FD3DC249F8}"/>
              </a:ext>
            </a:extLst>
          </p:cNvPr>
          <p:cNvSpPr/>
          <p:nvPr userDrawn="1"/>
        </p:nvSpPr>
        <p:spPr>
          <a:xfrm>
            <a:off x="1100669" y="3261334"/>
            <a:ext cx="9990667" cy="677333"/>
          </a:xfrm>
          <a:prstGeom prst="rect">
            <a:avLst/>
          </a:prstGeom>
          <a:noFill/>
          <a:ln>
            <a:noFill/>
          </a:ln>
        </p:spPr>
        <p:txBody>
          <a:bodyPr wrap="square" lIns="121920" tIns="60960" rIns="121920" bIns="60960" anchor="ctr"/>
          <a:lstStyle/>
          <a:p>
            <a:pPr algn="ctr" defTabSz="609630"/>
            <a:r>
              <a:rPr lang="en-US" sz="1867" dirty="0">
                <a:solidFill>
                  <a:schemeClr val="tx2">
                    <a:lumMod val="65000"/>
                    <a:lumOff val="35000"/>
                  </a:schemeClr>
                </a:solidFill>
                <a:latin typeface="Done Sans" panose="02000503000000000000" pitchFamily="2" charset="77"/>
              </a:rPr>
              <a:t>Nasdaq First North Growth Market</a:t>
            </a:r>
          </a:p>
          <a:p>
            <a:pPr algn="ctr" defTabSz="609630">
              <a:spcBef>
                <a:spcPts val="267"/>
              </a:spcBef>
            </a:pPr>
            <a:r>
              <a:rPr lang="en-US" sz="1867" dirty="0">
                <a:solidFill>
                  <a:srgbClr val="E8E6EE"/>
                </a:solidFill>
                <a:latin typeface="Done Sans" panose="02000503000000000000" pitchFamily="2" charset="77"/>
              </a:rPr>
              <a:t>Ticker: DONE</a:t>
            </a:r>
          </a:p>
        </p:txBody>
      </p:sp>
      <p:sp>
        <p:nvSpPr>
          <p:cNvPr id="5" name="ContactCard">
            <a:extLst>
              <a:ext uri="{FF2B5EF4-FFF2-40B4-BE49-F238E27FC236}">
                <a16:creationId xmlns:a16="http://schemas.microsoft.com/office/drawing/2014/main" id="{C5F3615E-149D-BB87-F50E-A13599C63662}"/>
              </a:ext>
            </a:extLst>
          </p:cNvPr>
          <p:cNvSpPr/>
          <p:nvPr userDrawn="1"/>
        </p:nvSpPr>
        <p:spPr>
          <a:xfrm>
            <a:off x="3386667" y="4594912"/>
            <a:ext cx="5418667" cy="1862667"/>
          </a:xfrm>
          <a:prstGeom prst="roundRect">
            <a:avLst>
              <a:gd name="adj" fmla="val 5000"/>
            </a:avLst>
          </a:prstGeom>
          <a:noFill/>
          <a:ln>
            <a:noFill/>
          </a:ln>
          <a:effectLst/>
        </p:spPr>
        <p:txBody>
          <a:bodyPr wrap="square" lIns="121920" tIns="60960" rIns="121920" bIns="60960" anchor="ctr"/>
          <a:lstStyle/>
          <a:p>
            <a:pPr algn="ctr" defTabSz="609630"/>
            <a:r>
              <a:rPr lang="en-US" sz="1200" spc="267">
                <a:solidFill>
                  <a:prstClr val="white"/>
                </a:solidFill>
                <a:latin typeface="Done Sans" panose="02000503000000000000" pitchFamily="2" charset="77"/>
              </a:rPr>
              <a:t>STAY CONNECTED</a:t>
            </a:r>
          </a:p>
          <a:p>
            <a:pPr algn="ctr" defTabSz="609630">
              <a:lnSpc>
                <a:spcPts val="2400"/>
              </a:lnSpc>
              <a:spcBef>
                <a:spcPts val="400"/>
              </a:spcBef>
            </a:pPr>
            <a:r>
              <a:rPr lang="en-US" sz="1867">
                <a:solidFill>
                  <a:prstClr val="white"/>
                </a:solidFill>
                <a:latin typeface="Done Sans" panose="02000503000000000000" pitchFamily="2" charset="77"/>
              </a:rPr>
              <a:t>done.ai/investor-relations</a:t>
            </a:r>
          </a:p>
          <a:p>
            <a:pPr algn="ctr" defTabSz="609630">
              <a:lnSpc>
                <a:spcPts val="2400"/>
              </a:lnSpc>
            </a:pPr>
            <a:r>
              <a:rPr lang="en-US" sz="1867">
                <a:solidFill>
                  <a:prstClr val="white"/>
                </a:solidFill>
                <a:latin typeface="Done Sans" panose="02000503000000000000" pitchFamily="2" charset="77"/>
              </a:rPr>
              <a:t>ir@done.ai</a:t>
            </a:r>
          </a:p>
          <a:p>
            <a:pPr algn="ctr" defTabSz="609630">
              <a:lnSpc>
                <a:spcPts val="2400"/>
              </a:lnSpc>
            </a:pPr>
            <a:r>
              <a:rPr lang="en-US" sz="1867">
                <a:solidFill>
                  <a:prstClr val="white"/>
                </a:solidFill>
                <a:latin typeface="Done Sans" panose="02000503000000000000" pitchFamily="2" charset="77"/>
              </a:rPr>
              <a:t>@doneaigroup</a:t>
            </a:r>
          </a:p>
        </p:txBody>
      </p:sp>
    </p:spTree>
    <p:extLst>
      <p:ext uri="{BB962C8B-B14F-4D97-AF65-F5344CB8AC3E}">
        <p14:creationId xmlns:p14="http://schemas.microsoft.com/office/powerpoint/2010/main" val="594739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1F788EC-9636-F97F-0264-962779617A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080" b="1208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Frihandsfigur: Form 5">
            <a:extLst>
              <a:ext uri="{FF2B5EF4-FFF2-40B4-BE49-F238E27FC236}">
                <a16:creationId xmlns:a16="http://schemas.microsoft.com/office/drawing/2014/main" id="{81511A23-271F-6F27-6A5B-0E552EF50BB0}"/>
              </a:ext>
            </a:extLst>
          </p:cNvPr>
          <p:cNvSpPr/>
          <p:nvPr userDrawn="1"/>
        </p:nvSpPr>
        <p:spPr>
          <a:xfrm rot="16200000">
            <a:off x="0" y="0"/>
            <a:ext cx="12192000" cy="7200000"/>
          </a:xfrm>
          <a:custGeom>
            <a:avLst/>
            <a:gdLst>
              <a:gd name="csX0" fmla="*/ 12888000 w 18288000"/>
              <a:gd name="csY0" fmla="*/ 0 h 10800000"/>
              <a:gd name="csX1" fmla="*/ 18288000 w 18288000"/>
              <a:gd name="csY1" fmla="*/ 5400000 h 10800000"/>
              <a:gd name="csX2" fmla="*/ 12888000 w 18288000"/>
              <a:gd name="csY2" fmla="*/ 10800000 h 10800000"/>
              <a:gd name="csX3" fmla="*/ 9257162 w 18288000"/>
              <a:gd name="csY3" fmla="*/ 9397178 h 10800000"/>
              <a:gd name="csX4" fmla="*/ 9144000 w 18288000"/>
              <a:gd name="csY4" fmla="*/ 9289288 h 10800000"/>
              <a:gd name="csX5" fmla="*/ 9218377 w 18288000"/>
              <a:gd name="csY5" fmla="*/ 9218377 h 10800000"/>
              <a:gd name="csX6" fmla="*/ 10800000 w 18288000"/>
              <a:gd name="csY6" fmla="*/ 5400000 h 10800000"/>
              <a:gd name="csX7" fmla="*/ 9218377 w 18288000"/>
              <a:gd name="csY7" fmla="*/ 1581624 h 10800000"/>
              <a:gd name="csX8" fmla="*/ 9144000 w 18288000"/>
              <a:gd name="csY8" fmla="*/ 1510712 h 10800000"/>
              <a:gd name="csX9" fmla="*/ 9257162 w 18288000"/>
              <a:gd name="csY9" fmla="*/ 1402822 h 10800000"/>
              <a:gd name="csX10" fmla="*/ 12888000 w 18288000"/>
              <a:gd name="csY10" fmla="*/ 0 h 10800000"/>
              <a:gd name="csX11" fmla="*/ 5400000 w 18288000"/>
              <a:gd name="csY11" fmla="*/ 0 h 10800000"/>
              <a:gd name="csX12" fmla="*/ 9030838 w 18288000"/>
              <a:gd name="csY12" fmla="*/ 1402822 h 10800000"/>
              <a:gd name="csX13" fmla="*/ 9144000 w 18288000"/>
              <a:gd name="csY13" fmla="*/ 1510712 h 10800000"/>
              <a:gd name="csX14" fmla="*/ 9069623 w 18288000"/>
              <a:gd name="csY14" fmla="*/ 1581624 h 10800000"/>
              <a:gd name="csX15" fmla="*/ 7488000 w 18288000"/>
              <a:gd name="csY15" fmla="*/ 5400000 h 10800000"/>
              <a:gd name="csX16" fmla="*/ 9069623 w 18288000"/>
              <a:gd name="csY16" fmla="*/ 9218377 h 10800000"/>
              <a:gd name="csX17" fmla="*/ 9144000 w 18288000"/>
              <a:gd name="csY17" fmla="*/ 9289288 h 10800000"/>
              <a:gd name="csX18" fmla="*/ 9030838 w 18288000"/>
              <a:gd name="csY18" fmla="*/ 9397178 h 10800000"/>
              <a:gd name="csX19" fmla="*/ 5400000 w 18288000"/>
              <a:gd name="csY19" fmla="*/ 10800000 h 10800000"/>
              <a:gd name="csX20" fmla="*/ 0 w 18288000"/>
              <a:gd name="csY20" fmla="*/ 5400000 h 10800000"/>
              <a:gd name="csX21" fmla="*/ 5400000 w 18288000"/>
              <a:gd name="csY21" fmla="*/ 0 h 108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8288000" h="10800000">
                <a:moveTo>
                  <a:pt x="12888000" y="0"/>
                </a:moveTo>
                <a:cubicBezTo>
                  <a:pt x="15870338" y="0"/>
                  <a:pt x="18288000" y="2417662"/>
                  <a:pt x="18288000" y="5400000"/>
                </a:cubicBezTo>
                <a:cubicBezTo>
                  <a:pt x="18288000" y="8382338"/>
                  <a:pt x="15870338" y="10800000"/>
                  <a:pt x="12888000" y="10800000"/>
                </a:cubicBezTo>
                <a:cubicBezTo>
                  <a:pt x="11490029" y="10800000"/>
                  <a:pt x="10216132" y="10268775"/>
                  <a:pt x="9257162" y="9397178"/>
                </a:cubicBezTo>
                <a:lnTo>
                  <a:pt x="9144000" y="9289288"/>
                </a:lnTo>
                <a:lnTo>
                  <a:pt x="9218377" y="9218377"/>
                </a:lnTo>
                <a:cubicBezTo>
                  <a:pt x="10195585" y="8241169"/>
                  <a:pt x="10800000" y="6891169"/>
                  <a:pt x="10800000" y="5400000"/>
                </a:cubicBezTo>
                <a:cubicBezTo>
                  <a:pt x="10800000" y="3908831"/>
                  <a:pt x="10195585" y="2558831"/>
                  <a:pt x="9218377" y="1581624"/>
                </a:cubicBezTo>
                <a:lnTo>
                  <a:pt x="9144000" y="1510712"/>
                </a:lnTo>
                <a:lnTo>
                  <a:pt x="9257162" y="1402822"/>
                </a:lnTo>
                <a:cubicBezTo>
                  <a:pt x="10216132" y="531225"/>
                  <a:pt x="11490029" y="0"/>
                  <a:pt x="12888000" y="0"/>
                </a:cubicBezTo>
                <a:close/>
                <a:moveTo>
                  <a:pt x="5400000" y="0"/>
                </a:moveTo>
                <a:cubicBezTo>
                  <a:pt x="6797971" y="0"/>
                  <a:pt x="8071868" y="531225"/>
                  <a:pt x="9030838" y="1402822"/>
                </a:cubicBezTo>
                <a:lnTo>
                  <a:pt x="9144000" y="1510712"/>
                </a:lnTo>
                <a:lnTo>
                  <a:pt x="9069623" y="1581624"/>
                </a:lnTo>
                <a:cubicBezTo>
                  <a:pt x="8092416" y="2558831"/>
                  <a:pt x="7488000" y="3908831"/>
                  <a:pt x="7488000" y="5400000"/>
                </a:cubicBezTo>
                <a:cubicBezTo>
                  <a:pt x="7488000" y="6891169"/>
                  <a:pt x="8092416" y="8241169"/>
                  <a:pt x="9069623" y="9218377"/>
                </a:cubicBezTo>
                <a:lnTo>
                  <a:pt x="9144000" y="9289288"/>
                </a:lnTo>
                <a:lnTo>
                  <a:pt x="9030838" y="9397178"/>
                </a:lnTo>
                <a:cubicBezTo>
                  <a:pt x="8071868" y="10268775"/>
                  <a:pt x="6797971" y="10800000"/>
                  <a:pt x="5400000" y="10800000"/>
                </a:cubicBezTo>
                <a:cubicBezTo>
                  <a:pt x="2417662" y="10800000"/>
                  <a:pt x="0" y="8382338"/>
                  <a:pt x="0" y="5400000"/>
                </a:cubicBezTo>
                <a:cubicBezTo>
                  <a:pt x="0" y="2417662"/>
                  <a:pt x="2417662" y="0"/>
                  <a:pt x="5400000" y="0"/>
                </a:cubicBezTo>
                <a:close/>
              </a:path>
            </a:pathLst>
          </a:custGeom>
          <a:solidFill>
            <a:srgbClr val="FAF6F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630"/>
            <a:endParaRPr lang="sv-SE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99FCA2B5-91F5-01D6-3193-4AD1E1C121D2}"/>
              </a:ext>
            </a:extLst>
          </p:cNvPr>
          <p:cNvSpPr/>
          <p:nvPr userDrawn="1"/>
        </p:nvSpPr>
        <p:spPr>
          <a:xfrm>
            <a:off x="1100669" y="1693335"/>
            <a:ext cx="9990667" cy="846667"/>
          </a:xfrm>
          <a:prstGeom prst="rect">
            <a:avLst/>
          </a:prstGeom>
          <a:noFill/>
          <a:ln>
            <a:noFill/>
          </a:ln>
        </p:spPr>
        <p:txBody>
          <a:bodyPr wrap="square" lIns="121920" tIns="60960" rIns="121920" bIns="60960" anchor="ctr"/>
          <a:lstStyle/>
          <a:p>
            <a:pPr algn="ctr" defTabSz="609630"/>
            <a:r>
              <a:rPr lang="en-US" sz="4268" dirty="0">
                <a:solidFill>
                  <a:srgbClr val="E8E6EE"/>
                </a:solidFill>
                <a:latin typeface="Done Sans" panose="02000503000000000000" pitchFamily="2" charset="77"/>
              </a:rPr>
              <a:t>We are</a:t>
            </a:r>
            <a:r>
              <a:rPr lang="en-US" sz="4267" dirty="0">
                <a:solidFill>
                  <a:srgbClr val="E8E6EE"/>
                </a:solidFill>
                <a:latin typeface="Done Sans" panose="02000503000000000000" pitchFamily="2" charset="77"/>
              </a:rPr>
              <a:t> </a:t>
            </a:r>
            <a:r>
              <a:rPr lang="en-US" sz="4267" dirty="0" err="1">
                <a:solidFill>
                  <a:srgbClr val="FBFBFB"/>
                </a:solidFill>
                <a:uFill>
                  <a:solidFill>
                    <a:srgbClr val="6A00D5"/>
                  </a:solidFill>
                </a:uFill>
                <a:latin typeface="Done Sans" panose="02000503000000000000" pitchFamily="2" charset="77"/>
              </a:rPr>
              <a:t>Done.ai</a:t>
            </a:r>
            <a:endParaRPr lang="en-US" sz="4267" dirty="0">
              <a:solidFill>
                <a:srgbClr val="FBFBFB"/>
              </a:solidFill>
              <a:latin typeface="Done Sans" panose="02000503000000000000" pitchFamily="2" charset="77"/>
            </a:endParaRPr>
          </a:p>
        </p:txBody>
      </p:sp>
      <p:sp>
        <p:nvSpPr>
          <p:cNvPr id="10" name="Listing">
            <a:extLst>
              <a:ext uri="{FF2B5EF4-FFF2-40B4-BE49-F238E27FC236}">
                <a16:creationId xmlns:a16="http://schemas.microsoft.com/office/drawing/2014/main" id="{28ACAB5A-3EC2-E2E6-FF27-37AD919B4886}"/>
              </a:ext>
            </a:extLst>
          </p:cNvPr>
          <p:cNvSpPr/>
          <p:nvPr userDrawn="1"/>
        </p:nvSpPr>
        <p:spPr>
          <a:xfrm>
            <a:off x="1100669" y="3261334"/>
            <a:ext cx="9990667" cy="677333"/>
          </a:xfrm>
          <a:prstGeom prst="rect">
            <a:avLst/>
          </a:prstGeom>
          <a:noFill/>
          <a:ln>
            <a:noFill/>
          </a:ln>
        </p:spPr>
        <p:txBody>
          <a:bodyPr wrap="square" lIns="121920" tIns="60960" rIns="121920" bIns="60960" anchor="ctr"/>
          <a:lstStyle/>
          <a:p>
            <a:pPr algn="ctr" defTabSz="609630"/>
            <a:r>
              <a:rPr lang="en-US" sz="1867" dirty="0">
                <a:solidFill>
                  <a:srgbClr val="8E89A1"/>
                </a:solidFill>
                <a:latin typeface="Done Sans" panose="02000503000000000000" pitchFamily="2" charset="77"/>
              </a:rPr>
              <a:t>Nasdaq First North Growth Market</a:t>
            </a:r>
          </a:p>
          <a:p>
            <a:pPr algn="ctr" defTabSz="609630">
              <a:spcBef>
                <a:spcPts val="267"/>
              </a:spcBef>
            </a:pPr>
            <a:r>
              <a:rPr lang="en-US" sz="1867" dirty="0">
                <a:solidFill>
                  <a:srgbClr val="E8E6EE"/>
                </a:solidFill>
                <a:latin typeface="Done Sans" panose="02000503000000000000" pitchFamily="2" charset="77"/>
              </a:rPr>
              <a:t>Ticker: DONE</a:t>
            </a:r>
          </a:p>
        </p:txBody>
      </p:sp>
      <p:sp>
        <p:nvSpPr>
          <p:cNvPr id="11" name="ContactCard">
            <a:extLst>
              <a:ext uri="{FF2B5EF4-FFF2-40B4-BE49-F238E27FC236}">
                <a16:creationId xmlns:a16="http://schemas.microsoft.com/office/drawing/2014/main" id="{FB324351-E027-177A-CCF0-54193C59CCDD}"/>
              </a:ext>
            </a:extLst>
          </p:cNvPr>
          <p:cNvSpPr/>
          <p:nvPr userDrawn="1"/>
        </p:nvSpPr>
        <p:spPr>
          <a:xfrm>
            <a:off x="3386667" y="4594912"/>
            <a:ext cx="5418667" cy="1862667"/>
          </a:xfrm>
          <a:prstGeom prst="roundRect">
            <a:avLst>
              <a:gd name="adj" fmla="val 5000"/>
            </a:avLst>
          </a:prstGeom>
          <a:noFill/>
          <a:ln>
            <a:noFill/>
          </a:ln>
          <a:effectLst/>
        </p:spPr>
        <p:txBody>
          <a:bodyPr wrap="square" lIns="121920" tIns="60960" rIns="121920" bIns="60960" anchor="ctr"/>
          <a:lstStyle/>
          <a:p>
            <a:pPr algn="ctr" defTabSz="609630"/>
            <a:r>
              <a:rPr lang="en-US" sz="1200" spc="267" dirty="0">
                <a:solidFill>
                  <a:prstClr val="white"/>
                </a:solidFill>
                <a:latin typeface="Done Sans" panose="02000503000000000000" pitchFamily="2" charset="77"/>
              </a:rPr>
              <a:t>STAY CONNECTED</a:t>
            </a:r>
          </a:p>
          <a:p>
            <a:pPr algn="ctr" defTabSz="609630">
              <a:lnSpc>
                <a:spcPts val="2400"/>
              </a:lnSpc>
              <a:spcBef>
                <a:spcPts val="400"/>
              </a:spcBef>
            </a:pPr>
            <a:r>
              <a:rPr lang="en-US" sz="1867" dirty="0" err="1">
                <a:solidFill>
                  <a:prstClr val="white"/>
                </a:solidFill>
                <a:latin typeface="Done Sans" panose="02000503000000000000" pitchFamily="2" charset="77"/>
              </a:rPr>
              <a:t>done.ai</a:t>
            </a:r>
            <a:r>
              <a:rPr lang="en-US" sz="1867" dirty="0">
                <a:solidFill>
                  <a:prstClr val="white"/>
                </a:solidFill>
                <a:latin typeface="Done Sans" panose="02000503000000000000" pitchFamily="2" charset="77"/>
              </a:rPr>
              <a:t>/investor-relations</a:t>
            </a:r>
          </a:p>
          <a:p>
            <a:pPr algn="ctr" defTabSz="609630">
              <a:lnSpc>
                <a:spcPts val="2400"/>
              </a:lnSpc>
            </a:pPr>
            <a:r>
              <a:rPr lang="en-US" sz="1867" dirty="0" err="1">
                <a:solidFill>
                  <a:prstClr val="white"/>
                </a:solidFill>
                <a:latin typeface="Done Sans" panose="02000503000000000000" pitchFamily="2" charset="77"/>
              </a:rPr>
              <a:t>ir@done.ai</a:t>
            </a:r>
            <a:endParaRPr lang="en-US" sz="1867" dirty="0">
              <a:solidFill>
                <a:prstClr val="white"/>
              </a:solidFill>
              <a:latin typeface="Done Sans" panose="02000503000000000000" pitchFamily="2" charset="77"/>
            </a:endParaRPr>
          </a:p>
          <a:p>
            <a:pPr algn="ctr" defTabSz="609630">
              <a:lnSpc>
                <a:spcPts val="2400"/>
              </a:lnSpc>
            </a:pPr>
            <a:r>
              <a:rPr lang="en-US" sz="1867" dirty="0">
                <a:solidFill>
                  <a:prstClr val="white"/>
                </a:solidFill>
                <a:latin typeface="Done Sans" panose="02000503000000000000" pitchFamily="2" charset="77"/>
              </a:rPr>
              <a:t>@</a:t>
            </a:r>
            <a:r>
              <a:rPr lang="en-US" sz="1867" dirty="0" err="1">
                <a:solidFill>
                  <a:prstClr val="white"/>
                </a:solidFill>
                <a:latin typeface="Done Sans" panose="02000503000000000000" pitchFamily="2" charset="77"/>
              </a:rPr>
              <a:t>doneaigroup</a:t>
            </a:r>
            <a:endParaRPr lang="en-US" sz="1867" dirty="0">
              <a:solidFill>
                <a:prstClr val="white"/>
              </a:solidFill>
              <a:latin typeface="Done Sans" panose="02000503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31520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4367F8F-C89D-5DD9-A574-FD223378AD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0385" y="6209347"/>
            <a:ext cx="1611227" cy="64865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CFFD22E-9695-35EA-E3D3-CCAEFA02DD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78075" y="2765425"/>
            <a:ext cx="7435850" cy="495300"/>
          </a:xfr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E1E0C6B8-6159-1FC3-92FB-815C99FBC2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78075" y="3429000"/>
            <a:ext cx="7435850" cy="1090613"/>
          </a:xfrm>
        </p:spPr>
        <p:txBody>
          <a:bodyPr/>
          <a:lstStyle>
            <a:lvl1pPr algn="ctr">
              <a:buNone/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nb-NO" sz="3200" b="0" dirty="0">
                <a:solidFill>
                  <a:schemeClr val="bg1">
                    <a:lumMod val="85000"/>
                  </a:schemeClr>
                </a:solidFill>
                <a:latin typeface="Done Sans" panose="02000503000000000000" pitchFamily="2" charset="77"/>
              </a:rPr>
              <a:t>Subheading </a:t>
            </a:r>
          </a:p>
          <a:p>
            <a:pPr lvl="0"/>
            <a:r>
              <a:rPr lang="nb-NO" sz="3200" b="0" dirty="0" err="1">
                <a:solidFill>
                  <a:schemeClr val="bg1">
                    <a:lumMod val="85000"/>
                  </a:schemeClr>
                </a:solidFill>
                <a:latin typeface="Done Sans" panose="02000503000000000000" pitchFamily="2" charset="77"/>
              </a:rPr>
              <a:t>goes</a:t>
            </a:r>
            <a:r>
              <a:rPr lang="nb-NO" sz="3200" b="0" dirty="0">
                <a:solidFill>
                  <a:schemeClr val="bg1">
                    <a:lumMod val="85000"/>
                  </a:schemeClr>
                </a:solidFill>
                <a:latin typeface="Done Sans" panose="02000503000000000000" pitchFamily="2" charset="77"/>
              </a:rPr>
              <a:t> </a:t>
            </a:r>
            <a:r>
              <a:rPr lang="nb-NO" sz="3200" b="0" dirty="0" err="1">
                <a:solidFill>
                  <a:schemeClr val="bg1">
                    <a:lumMod val="85000"/>
                  </a:schemeClr>
                </a:solidFill>
                <a:latin typeface="Done Sans" panose="02000503000000000000" pitchFamily="2" charset="77"/>
              </a:rPr>
              <a:t>here</a:t>
            </a:r>
            <a:r>
              <a:rPr lang="nb-NO" sz="3200" b="0" dirty="0">
                <a:solidFill>
                  <a:schemeClr val="bg1">
                    <a:lumMod val="85000"/>
                  </a:schemeClr>
                </a:solidFill>
                <a:latin typeface="Done Sans" panose="02000503000000000000" pitchFamily="2" charset="77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19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08B3CFA-2E2F-29B3-441D-42A17BCF8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1CB1F3-A3B2-844B-BE0D-7398BCC6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E22C0F-795D-D426-5CD4-79FE1A4C7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CBE48-9942-0D43-86E5-075BB366E39B}" type="datetimeFigureOut">
              <a:rPr lang="nb-NO" smtClean="0"/>
              <a:t>01.09.2026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23BAD9-0E0F-81ED-814D-DDCB5B5E0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CA08D3-CECC-AEEC-8C51-9C2670AA7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2205D0-CF42-EE44-A291-961FFC492A8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95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8" r:id="rId2"/>
    <p:sldLayoutId id="2147483683" r:id="rId3"/>
    <p:sldLayoutId id="2147483684" r:id="rId4"/>
    <p:sldLayoutId id="2147483685" r:id="rId5"/>
    <p:sldLayoutId id="2147483662" r:id="rId6"/>
    <p:sldLayoutId id="2147483671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69" r:id="rId18"/>
    <p:sldLayoutId id="2147483663" r:id="rId19"/>
    <p:sldLayoutId id="2147483666" r:id="rId20"/>
    <p:sldLayoutId id="2147483664" r:id="rId21"/>
    <p:sldLayoutId id="2147483667" r:id="rId22"/>
    <p:sldLayoutId id="2147483672" r:id="rId23"/>
    <p:sldLayoutId id="2147483670" r:id="rId24"/>
    <p:sldLayoutId id="2147483686" r:id="rId25"/>
    <p:sldLayoutId id="2147483687" r:id="rId26"/>
    <p:sldLayoutId id="214748366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Done Sans SemiBold" panose="020005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Done Sans" panose="020005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Done Sans" panose="020005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Done Sans" panose="020005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one Sans" panose="020005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one Sans" panose="020005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" userDrawn="1">
          <p15:clr>
            <a:srgbClr val="F26B43"/>
          </p15:clr>
        </p15:guide>
        <p15:guide id="2" pos="7605" userDrawn="1">
          <p15:clr>
            <a:srgbClr val="F26B43"/>
          </p15:clr>
        </p15:guide>
        <p15:guide id="3" orient="horz" pos="96" userDrawn="1">
          <p15:clr>
            <a:srgbClr val="F26B43"/>
          </p15:clr>
        </p15:guide>
        <p15:guide id="4" orient="horz" pos="4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svg"/><Relationship Id="rId18" Type="http://schemas.openxmlformats.org/officeDocument/2006/relationships/image" Target="../media/image34.svg"/><Relationship Id="rId26" Type="http://schemas.openxmlformats.org/officeDocument/2006/relationships/image" Target="../media/image42.svg"/><Relationship Id="rId39" Type="http://schemas.openxmlformats.org/officeDocument/2006/relationships/image" Target="../media/image55.svg"/><Relationship Id="rId21" Type="http://schemas.openxmlformats.org/officeDocument/2006/relationships/image" Target="../media/image37.svg"/><Relationship Id="rId34" Type="http://schemas.openxmlformats.org/officeDocument/2006/relationships/image" Target="../media/image50.svg"/><Relationship Id="rId42" Type="http://schemas.openxmlformats.org/officeDocument/2006/relationships/image" Target="../media/image58.svg"/><Relationship Id="rId47" Type="http://schemas.openxmlformats.org/officeDocument/2006/relationships/image" Target="../media/image63.sv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svg"/><Relationship Id="rId29" Type="http://schemas.openxmlformats.org/officeDocument/2006/relationships/image" Target="../media/image45.svg"/><Relationship Id="rId11" Type="http://schemas.openxmlformats.org/officeDocument/2006/relationships/image" Target="../media/image27.svg"/><Relationship Id="rId24" Type="http://schemas.openxmlformats.org/officeDocument/2006/relationships/image" Target="../media/image40.svg"/><Relationship Id="rId32" Type="http://schemas.openxmlformats.org/officeDocument/2006/relationships/image" Target="../media/image48.svg"/><Relationship Id="rId37" Type="http://schemas.openxmlformats.org/officeDocument/2006/relationships/image" Target="../media/image53.svg"/><Relationship Id="rId40" Type="http://schemas.openxmlformats.org/officeDocument/2006/relationships/image" Target="../media/image56.svg"/><Relationship Id="rId45" Type="http://schemas.openxmlformats.org/officeDocument/2006/relationships/image" Target="../media/image61.svg"/><Relationship Id="rId5" Type="http://schemas.openxmlformats.org/officeDocument/2006/relationships/image" Target="../media/image21.svg"/><Relationship Id="rId15" Type="http://schemas.openxmlformats.org/officeDocument/2006/relationships/image" Target="../media/image31.svg"/><Relationship Id="rId23" Type="http://schemas.openxmlformats.org/officeDocument/2006/relationships/image" Target="../media/image39.svg"/><Relationship Id="rId28" Type="http://schemas.openxmlformats.org/officeDocument/2006/relationships/image" Target="../media/image44.svg"/><Relationship Id="rId36" Type="http://schemas.openxmlformats.org/officeDocument/2006/relationships/image" Target="../media/image52.svg"/><Relationship Id="rId49" Type="http://schemas.openxmlformats.org/officeDocument/2006/relationships/image" Target="../media/image65.svg"/><Relationship Id="rId10" Type="http://schemas.openxmlformats.org/officeDocument/2006/relationships/image" Target="../media/image26.svg"/><Relationship Id="rId19" Type="http://schemas.openxmlformats.org/officeDocument/2006/relationships/image" Target="../media/image35.svg"/><Relationship Id="rId31" Type="http://schemas.openxmlformats.org/officeDocument/2006/relationships/image" Target="../media/image47.svg"/><Relationship Id="rId44" Type="http://schemas.openxmlformats.org/officeDocument/2006/relationships/image" Target="../media/image60.svg"/><Relationship Id="rId4" Type="http://schemas.openxmlformats.org/officeDocument/2006/relationships/image" Target="../media/image20.svg"/><Relationship Id="rId9" Type="http://schemas.openxmlformats.org/officeDocument/2006/relationships/image" Target="../media/image25.svg"/><Relationship Id="rId14" Type="http://schemas.openxmlformats.org/officeDocument/2006/relationships/image" Target="../media/image30.svg"/><Relationship Id="rId22" Type="http://schemas.openxmlformats.org/officeDocument/2006/relationships/image" Target="../media/image38.svg"/><Relationship Id="rId27" Type="http://schemas.openxmlformats.org/officeDocument/2006/relationships/image" Target="../media/image43.svg"/><Relationship Id="rId30" Type="http://schemas.openxmlformats.org/officeDocument/2006/relationships/image" Target="../media/image46.svg"/><Relationship Id="rId35" Type="http://schemas.openxmlformats.org/officeDocument/2006/relationships/image" Target="../media/image51.svg"/><Relationship Id="rId43" Type="http://schemas.openxmlformats.org/officeDocument/2006/relationships/image" Target="../media/image59.svg"/><Relationship Id="rId48" Type="http://schemas.openxmlformats.org/officeDocument/2006/relationships/image" Target="../media/image64.svg"/><Relationship Id="rId8" Type="http://schemas.openxmlformats.org/officeDocument/2006/relationships/image" Target="../media/image24.svg"/><Relationship Id="rId3" Type="http://schemas.openxmlformats.org/officeDocument/2006/relationships/image" Target="../media/image7.png"/><Relationship Id="rId12" Type="http://schemas.openxmlformats.org/officeDocument/2006/relationships/image" Target="../media/image28.svg"/><Relationship Id="rId17" Type="http://schemas.openxmlformats.org/officeDocument/2006/relationships/image" Target="../media/image33.svg"/><Relationship Id="rId25" Type="http://schemas.openxmlformats.org/officeDocument/2006/relationships/image" Target="../media/image41.svg"/><Relationship Id="rId33" Type="http://schemas.openxmlformats.org/officeDocument/2006/relationships/image" Target="../media/image49.svg"/><Relationship Id="rId38" Type="http://schemas.openxmlformats.org/officeDocument/2006/relationships/image" Target="../media/image54.svg"/><Relationship Id="rId46" Type="http://schemas.openxmlformats.org/officeDocument/2006/relationships/image" Target="../media/image62.svg"/><Relationship Id="rId20" Type="http://schemas.openxmlformats.org/officeDocument/2006/relationships/image" Target="../media/image36.svg"/><Relationship Id="rId41" Type="http://schemas.openxmlformats.org/officeDocument/2006/relationships/image" Target="../media/image57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rand.done.ai/pattern-image-mask" TargetMode="External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15E37-830C-AE79-E368-4DF2C63B3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BB4F9AF-4DDB-0DE2-8B2B-BC742A8CB2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Icons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7D58EB-B0F7-4058-3C44-A80521443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Copy and paste icons from this slide to where it’s needed.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832842E-47BA-F4AD-B88E-6281B9FFB6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Icon Library</a:t>
            </a:r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2B091DCD-54CA-5A33-6065-881930B6F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07219"/>
            <a:ext cx="550781" cy="550781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46232C56-A1B8-3CE1-9AED-7FEA7CF551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0615" y="3544299"/>
            <a:ext cx="360000" cy="360000"/>
          </a:xfrm>
          <a:prstGeom prst="rect">
            <a:avLst/>
          </a:prstGeom>
        </p:spPr>
      </p:pic>
      <p:pic>
        <p:nvPicPr>
          <p:cNvPr id="12" name="Grafikk 11">
            <a:extLst>
              <a:ext uri="{FF2B5EF4-FFF2-40B4-BE49-F238E27FC236}">
                <a16:creationId xmlns:a16="http://schemas.microsoft.com/office/drawing/2014/main" id="{6AA6357D-A340-A2AB-E664-B6B6C18813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26608" y="1722452"/>
            <a:ext cx="360000" cy="360000"/>
          </a:xfrm>
          <a:prstGeom prst="rect">
            <a:avLst/>
          </a:prstGeom>
        </p:spPr>
      </p:pic>
      <p:pic>
        <p:nvPicPr>
          <p:cNvPr id="15" name="Grafikk 14">
            <a:extLst>
              <a:ext uri="{FF2B5EF4-FFF2-40B4-BE49-F238E27FC236}">
                <a16:creationId xmlns:a16="http://schemas.microsoft.com/office/drawing/2014/main" id="{FE842996-F2C5-9D3E-C371-1617AA52F2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08232" y="1732569"/>
            <a:ext cx="360000" cy="360000"/>
          </a:xfrm>
          <a:prstGeom prst="rect">
            <a:avLst/>
          </a:prstGeom>
        </p:spPr>
      </p:pic>
      <p:pic>
        <p:nvPicPr>
          <p:cNvPr id="17" name="Grafikk 16">
            <a:extLst>
              <a:ext uri="{FF2B5EF4-FFF2-40B4-BE49-F238E27FC236}">
                <a16:creationId xmlns:a16="http://schemas.microsoft.com/office/drawing/2014/main" id="{A2521573-01A1-906D-FF08-FD674A636C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2648" y="1719138"/>
            <a:ext cx="360000" cy="360000"/>
          </a:xfrm>
          <a:prstGeom prst="rect">
            <a:avLst/>
          </a:prstGeom>
        </p:spPr>
      </p:pic>
      <p:pic>
        <p:nvPicPr>
          <p:cNvPr id="19" name="Grafikk 18">
            <a:extLst>
              <a:ext uri="{FF2B5EF4-FFF2-40B4-BE49-F238E27FC236}">
                <a16:creationId xmlns:a16="http://schemas.microsoft.com/office/drawing/2014/main" id="{80BC842E-22F9-60AB-FDA9-29AD39091D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81024" y="1732569"/>
            <a:ext cx="360000" cy="360000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033299D7-FA04-A487-33F9-FC1276DC6E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94561" y="1724025"/>
            <a:ext cx="360000" cy="360000"/>
          </a:xfrm>
          <a:prstGeom prst="rect">
            <a:avLst/>
          </a:prstGeom>
        </p:spPr>
      </p:pic>
      <p:pic>
        <p:nvPicPr>
          <p:cNvPr id="23" name="Grafikk 22">
            <a:extLst>
              <a:ext uri="{FF2B5EF4-FFF2-40B4-BE49-F238E27FC236}">
                <a16:creationId xmlns:a16="http://schemas.microsoft.com/office/drawing/2014/main" id="{629A775E-77F9-56D2-F4F2-8DB571A9D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2168" y="2400926"/>
            <a:ext cx="360000" cy="360000"/>
          </a:xfrm>
          <a:prstGeom prst="rect">
            <a:avLst/>
          </a:prstGeom>
        </p:spPr>
      </p:pic>
      <p:pic>
        <p:nvPicPr>
          <p:cNvPr id="25" name="Grafikk 24">
            <a:extLst>
              <a:ext uri="{FF2B5EF4-FFF2-40B4-BE49-F238E27FC236}">
                <a16:creationId xmlns:a16="http://schemas.microsoft.com/office/drawing/2014/main" id="{CA3FE362-9DAD-9827-A880-DCDBA16865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53816" y="1719138"/>
            <a:ext cx="360000" cy="360000"/>
          </a:xfrm>
          <a:prstGeom prst="rect">
            <a:avLst/>
          </a:prstGeom>
        </p:spPr>
      </p:pic>
      <p:pic>
        <p:nvPicPr>
          <p:cNvPr id="27" name="Grafikk 26">
            <a:extLst>
              <a:ext uri="{FF2B5EF4-FFF2-40B4-BE49-F238E27FC236}">
                <a16:creationId xmlns:a16="http://schemas.microsoft.com/office/drawing/2014/main" id="{6A9C49C8-D534-038C-7A64-30E1F34E2A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18238" y="1732569"/>
            <a:ext cx="360000" cy="360000"/>
          </a:xfrm>
          <a:prstGeom prst="rect">
            <a:avLst/>
          </a:prstGeom>
        </p:spPr>
      </p:pic>
      <p:pic>
        <p:nvPicPr>
          <p:cNvPr id="29" name="Grafikk 28">
            <a:extLst>
              <a:ext uri="{FF2B5EF4-FFF2-40B4-BE49-F238E27FC236}">
                <a16:creationId xmlns:a16="http://schemas.microsoft.com/office/drawing/2014/main" id="{9FBD2C76-A509-C1E5-DD84-5A9F750A3F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12574" y="2400926"/>
            <a:ext cx="360000" cy="360000"/>
          </a:xfrm>
          <a:prstGeom prst="rect">
            <a:avLst/>
          </a:prstGeom>
        </p:spPr>
      </p:pic>
      <p:pic>
        <p:nvPicPr>
          <p:cNvPr id="31" name="Grafikk 30">
            <a:extLst>
              <a:ext uri="{FF2B5EF4-FFF2-40B4-BE49-F238E27FC236}">
                <a16:creationId xmlns:a16="http://schemas.microsoft.com/office/drawing/2014/main" id="{C3242BA9-CB57-C0ED-91A3-DF47BF2759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94561" y="2937541"/>
            <a:ext cx="360000" cy="360000"/>
          </a:xfrm>
          <a:prstGeom prst="rect">
            <a:avLst/>
          </a:prstGeom>
        </p:spPr>
      </p:pic>
      <p:pic>
        <p:nvPicPr>
          <p:cNvPr id="33" name="Grafikk 32">
            <a:extLst>
              <a:ext uri="{FF2B5EF4-FFF2-40B4-BE49-F238E27FC236}">
                <a16:creationId xmlns:a16="http://schemas.microsoft.com/office/drawing/2014/main" id="{3F14893D-143F-96DF-3BCE-3A8BCDA719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494561" y="3544299"/>
            <a:ext cx="360000" cy="360000"/>
          </a:xfrm>
          <a:prstGeom prst="rect">
            <a:avLst/>
          </a:prstGeom>
        </p:spPr>
      </p:pic>
      <p:pic>
        <p:nvPicPr>
          <p:cNvPr id="35" name="Grafikk 34">
            <a:extLst>
              <a:ext uri="{FF2B5EF4-FFF2-40B4-BE49-F238E27FC236}">
                <a16:creationId xmlns:a16="http://schemas.microsoft.com/office/drawing/2014/main" id="{6A20FC1F-F51A-2689-90B2-3C82BB1B9D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94561" y="2400926"/>
            <a:ext cx="360000" cy="360000"/>
          </a:xfrm>
          <a:prstGeom prst="rect">
            <a:avLst/>
          </a:prstGeom>
        </p:spPr>
      </p:pic>
      <p:pic>
        <p:nvPicPr>
          <p:cNvPr id="37" name="Grafikk 36">
            <a:extLst>
              <a:ext uri="{FF2B5EF4-FFF2-40B4-BE49-F238E27FC236}">
                <a16:creationId xmlns:a16="http://schemas.microsoft.com/office/drawing/2014/main" id="{01424051-9B97-485E-6345-500D3D78A9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494561" y="4757817"/>
            <a:ext cx="360000" cy="360000"/>
          </a:xfrm>
          <a:prstGeom prst="rect">
            <a:avLst/>
          </a:prstGeom>
        </p:spPr>
      </p:pic>
      <p:pic>
        <p:nvPicPr>
          <p:cNvPr id="39" name="Grafikk 38">
            <a:extLst>
              <a:ext uri="{FF2B5EF4-FFF2-40B4-BE49-F238E27FC236}">
                <a16:creationId xmlns:a16="http://schemas.microsoft.com/office/drawing/2014/main" id="{0C5B6306-37F7-5C34-7927-C44EC4C692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08232" y="3544299"/>
            <a:ext cx="360000" cy="360000"/>
          </a:xfrm>
          <a:prstGeom prst="rect">
            <a:avLst/>
          </a:prstGeom>
        </p:spPr>
      </p:pic>
      <p:pic>
        <p:nvPicPr>
          <p:cNvPr id="41" name="Grafikk 40">
            <a:extLst>
              <a:ext uri="{FF2B5EF4-FFF2-40B4-BE49-F238E27FC236}">
                <a16:creationId xmlns:a16="http://schemas.microsoft.com/office/drawing/2014/main" id="{53F1F597-A35E-ECAA-8192-07B6A103CD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494561" y="4151057"/>
            <a:ext cx="360000" cy="360000"/>
          </a:xfrm>
          <a:prstGeom prst="rect">
            <a:avLst/>
          </a:prstGeom>
        </p:spPr>
      </p:pic>
      <p:pic>
        <p:nvPicPr>
          <p:cNvPr id="43" name="Grafikk 42">
            <a:extLst>
              <a:ext uri="{FF2B5EF4-FFF2-40B4-BE49-F238E27FC236}">
                <a16:creationId xmlns:a16="http://schemas.microsoft.com/office/drawing/2014/main" id="{21DE2C01-AC43-7439-798D-85A85BC29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520615" y="4151057"/>
            <a:ext cx="360000" cy="360000"/>
          </a:xfrm>
          <a:prstGeom prst="rect">
            <a:avLst/>
          </a:prstGeom>
        </p:spPr>
      </p:pic>
      <p:pic>
        <p:nvPicPr>
          <p:cNvPr id="45" name="Grafikk 44">
            <a:extLst>
              <a:ext uri="{FF2B5EF4-FFF2-40B4-BE49-F238E27FC236}">
                <a16:creationId xmlns:a16="http://schemas.microsoft.com/office/drawing/2014/main" id="{9D2F094A-B346-D6EB-B6C0-538AFB328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635440" y="1719138"/>
            <a:ext cx="360000" cy="360000"/>
          </a:xfrm>
          <a:prstGeom prst="rect">
            <a:avLst/>
          </a:prstGeom>
        </p:spPr>
      </p:pic>
      <p:pic>
        <p:nvPicPr>
          <p:cNvPr id="47" name="Grafikk 46">
            <a:extLst>
              <a:ext uri="{FF2B5EF4-FFF2-40B4-BE49-F238E27FC236}">
                <a16:creationId xmlns:a16="http://schemas.microsoft.com/office/drawing/2014/main" id="{E9726A94-D615-7A86-6822-27C85B5ABB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660446" y="3544299"/>
            <a:ext cx="360000" cy="360000"/>
          </a:xfrm>
          <a:prstGeom prst="rect">
            <a:avLst/>
          </a:prstGeom>
        </p:spPr>
      </p:pic>
      <p:pic>
        <p:nvPicPr>
          <p:cNvPr id="49" name="Grafikk 48">
            <a:extLst>
              <a:ext uri="{FF2B5EF4-FFF2-40B4-BE49-F238E27FC236}">
                <a16:creationId xmlns:a16="http://schemas.microsoft.com/office/drawing/2014/main" id="{A59AD6A4-7B18-3650-8F21-F1D799D303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630494" y="3544299"/>
            <a:ext cx="360000" cy="360000"/>
          </a:xfrm>
          <a:prstGeom prst="rect">
            <a:avLst/>
          </a:prstGeom>
        </p:spPr>
      </p:pic>
      <p:pic>
        <p:nvPicPr>
          <p:cNvPr id="51" name="Grafikk 50">
            <a:extLst>
              <a:ext uri="{FF2B5EF4-FFF2-40B4-BE49-F238E27FC236}">
                <a16:creationId xmlns:a16="http://schemas.microsoft.com/office/drawing/2014/main" id="{B73BEB0B-3671-ED1D-986C-772B1A7AA8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553816" y="2400926"/>
            <a:ext cx="360000" cy="360000"/>
          </a:xfrm>
          <a:prstGeom prst="rect">
            <a:avLst/>
          </a:prstGeom>
        </p:spPr>
      </p:pic>
      <p:pic>
        <p:nvPicPr>
          <p:cNvPr id="53" name="Grafikk 52">
            <a:extLst>
              <a:ext uri="{FF2B5EF4-FFF2-40B4-BE49-F238E27FC236}">
                <a16:creationId xmlns:a16="http://schemas.microsoft.com/office/drawing/2014/main" id="{BD76E5B3-1BEC-4415-FAA1-9FB601A0BE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558394" y="4156125"/>
            <a:ext cx="360000" cy="360000"/>
          </a:xfrm>
          <a:prstGeom prst="rect">
            <a:avLst/>
          </a:prstGeom>
        </p:spPr>
      </p:pic>
      <p:pic>
        <p:nvPicPr>
          <p:cNvPr id="55" name="Grafikk 54">
            <a:extLst>
              <a:ext uri="{FF2B5EF4-FFF2-40B4-BE49-F238E27FC236}">
                <a16:creationId xmlns:a16="http://schemas.microsoft.com/office/drawing/2014/main" id="{D3009520-0E97-A8E7-8F7E-DDF669DA9E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558394" y="3544299"/>
            <a:ext cx="360000" cy="360000"/>
          </a:xfrm>
          <a:prstGeom prst="rect">
            <a:avLst/>
          </a:prstGeom>
        </p:spPr>
      </p:pic>
      <p:pic>
        <p:nvPicPr>
          <p:cNvPr id="57" name="Grafikk 56">
            <a:extLst>
              <a:ext uri="{FF2B5EF4-FFF2-40B4-BE49-F238E27FC236}">
                <a16:creationId xmlns:a16="http://schemas.microsoft.com/office/drawing/2014/main" id="{F7CA7AF9-D0B9-E71F-FDC7-D2408B7562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510753" y="4151057"/>
            <a:ext cx="360000" cy="360000"/>
          </a:xfrm>
          <a:prstGeom prst="rect">
            <a:avLst/>
          </a:prstGeom>
        </p:spPr>
      </p:pic>
      <p:pic>
        <p:nvPicPr>
          <p:cNvPr id="59" name="Grafikk 58">
            <a:extLst>
              <a:ext uri="{FF2B5EF4-FFF2-40B4-BE49-F238E27FC236}">
                <a16:creationId xmlns:a16="http://schemas.microsoft.com/office/drawing/2014/main" id="{720FEDDC-204D-5BA6-F5AA-4DD0D95A5A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30494" y="2932473"/>
            <a:ext cx="360000" cy="360000"/>
          </a:xfrm>
          <a:prstGeom prst="rect">
            <a:avLst/>
          </a:prstGeom>
        </p:spPr>
      </p:pic>
      <p:pic>
        <p:nvPicPr>
          <p:cNvPr id="61" name="Grafikk 60">
            <a:extLst>
              <a:ext uri="{FF2B5EF4-FFF2-40B4-BE49-F238E27FC236}">
                <a16:creationId xmlns:a16="http://schemas.microsoft.com/office/drawing/2014/main" id="{E1F17EB7-B35C-D9F4-6B40-23D3ED65EC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523903" y="3544299"/>
            <a:ext cx="360000" cy="360000"/>
          </a:xfrm>
          <a:prstGeom prst="rect">
            <a:avLst/>
          </a:prstGeom>
        </p:spPr>
      </p:pic>
      <p:pic>
        <p:nvPicPr>
          <p:cNvPr id="63" name="Grafikk 62">
            <a:extLst>
              <a:ext uri="{FF2B5EF4-FFF2-40B4-BE49-F238E27FC236}">
                <a16:creationId xmlns:a16="http://schemas.microsoft.com/office/drawing/2014/main" id="{EF42521D-9680-E720-DFCA-6EDEC183B6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585464" y="4151057"/>
            <a:ext cx="360000" cy="360000"/>
          </a:xfrm>
          <a:prstGeom prst="rect">
            <a:avLst/>
          </a:prstGeom>
        </p:spPr>
      </p:pic>
      <p:pic>
        <p:nvPicPr>
          <p:cNvPr id="65" name="Grafikk 64">
            <a:extLst>
              <a:ext uri="{FF2B5EF4-FFF2-40B4-BE49-F238E27FC236}">
                <a16:creationId xmlns:a16="http://schemas.microsoft.com/office/drawing/2014/main" id="{D1419E0B-8A94-F92E-0AA9-24A1D780CD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610684" y="4757141"/>
            <a:ext cx="360000" cy="360000"/>
          </a:xfrm>
          <a:prstGeom prst="rect">
            <a:avLst/>
          </a:prstGeom>
        </p:spPr>
      </p:pic>
      <p:pic>
        <p:nvPicPr>
          <p:cNvPr id="67" name="Grafikk 66">
            <a:extLst>
              <a:ext uri="{FF2B5EF4-FFF2-40B4-BE49-F238E27FC236}">
                <a16:creationId xmlns:a16="http://schemas.microsoft.com/office/drawing/2014/main" id="{50FE222A-8EDD-2773-72E3-13838F46C8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18238" y="4757815"/>
            <a:ext cx="360000" cy="360000"/>
          </a:xfrm>
          <a:prstGeom prst="rect">
            <a:avLst/>
          </a:prstGeom>
        </p:spPr>
      </p:pic>
      <p:pic>
        <p:nvPicPr>
          <p:cNvPr id="69" name="Grafikk 68">
            <a:extLst>
              <a:ext uri="{FF2B5EF4-FFF2-40B4-BE49-F238E27FC236}">
                <a16:creationId xmlns:a16="http://schemas.microsoft.com/office/drawing/2014/main" id="{FC082B14-8AAB-96B7-1A78-8F00AD017D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585464" y="4757815"/>
            <a:ext cx="360000" cy="360000"/>
          </a:xfrm>
          <a:prstGeom prst="rect">
            <a:avLst/>
          </a:prstGeom>
        </p:spPr>
      </p:pic>
      <p:pic>
        <p:nvPicPr>
          <p:cNvPr id="71" name="Grafikk 70">
            <a:extLst>
              <a:ext uri="{FF2B5EF4-FFF2-40B4-BE49-F238E27FC236}">
                <a16:creationId xmlns:a16="http://schemas.microsoft.com/office/drawing/2014/main" id="{F6F1D886-2B9D-5775-BD44-7368AE81FB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638104" y="4757141"/>
            <a:ext cx="360000" cy="360000"/>
          </a:xfrm>
          <a:prstGeom prst="rect">
            <a:avLst/>
          </a:prstGeom>
        </p:spPr>
      </p:pic>
      <p:pic>
        <p:nvPicPr>
          <p:cNvPr id="73" name="Grafikk 72">
            <a:extLst>
              <a:ext uri="{FF2B5EF4-FFF2-40B4-BE49-F238E27FC236}">
                <a16:creationId xmlns:a16="http://schemas.microsoft.com/office/drawing/2014/main" id="{049C95E7-E07F-502E-D9E1-018E8B9EB6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666237" y="4151057"/>
            <a:ext cx="360000" cy="360000"/>
          </a:xfrm>
          <a:prstGeom prst="rect">
            <a:avLst/>
          </a:prstGeom>
        </p:spPr>
      </p:pic>
      <p:pic>
        <p:nvPicPr>
          <p:cNvPr id="75" name="Grafikk 74">
            <a:extLst>
              <a:ext uri="{FF2B5EF4-FFF2-40B4-BE49-F238E27FC236}">
                <a16:creationId xmlns:a16="http://schemas.microsoft.com/office/drawing/2014/main" id="{EE1C673D-F40A-E16D-3873-5C41A72D3F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666237" y="2932473"/>
            <a:ext cx="360000" cy="360000"/>
          </a:xfrm>
          <a:prstGeom prst="rect">
            <a:avLst/>
          </a:prstGeom>
        </p:spPr>
      </p:pic>
      <p:pic>
        <p:nvPicPr>
          <p:cNvPr id="77" name="Grafikk 76">
            <a:extLst>
              <a:ext uri="{FF2B5EF4-FFF2-40B4-BE49-F238E27FC236}">
                <a16:creationId xmlns:a16="http://schemas.microsoft.com/office/drawing/2014/main" id="{6C0B4445-DA8B-453F-7BB0-C38D9CD116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549879" y="4759103"/>
            <a:ext cx="360000" cy="360000"/>
          </a:xfrm>
          <a:prstGeom prst="rect">
            <a:avLst/>
          </a:prstGeom>
        </p:spPr>
      </p:pic>
      <p:pic>
        <p:nvPicPr>
          <p:cNvPr id="79" name="Grafikk 78">
            <a:extLst>
              <a:ext uri="{FF2B5EF4-FFF2-40B4-BE49-F238E27FC236}">
                <a16:creationId xmlns:a16="http://schemas.microsoft.com/office/drawing/2014/main" id="{353EDAD0-ED3E-7CDE-323F-8E3F4EE19F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522459" y="4757815"/>
            <a:ext cx="360000" cy="360000"/>
          </a:xfrm>
          <a:prstGeom prst="rect">
            <a:avLst/>
          </a:prstGeom>
        </p:spPr>
      </p:pic>
      <p:pic>
        <p:nvPicPr>
          <p:cNvPr id="81" name="Grafikk 80">
            <a:extLst>
              <a:ext uri="{FF2B5EF4-FFF2-40B4-BE49-F238E27FC236}">
                <a16:creationId xmlns:a16="http://schemas.microsoft.com/office/drawing/2014/main" id="{F273BFF2-BEE5-1981-B11B-6FE9165960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9632600" y="4151057"/>
            <a:ext cx="360000" cy="360000"/>
          </a:xfrm>
          <a:prstGeom prst="rect">
            <a:avLst/>
          </a:prstGeom>
        </p:spPr>
      </p:pic>
      <p:pic>
        <p:nvPicPr>
          <p:cNvPr id="83" name="Grafikk 82">
            <a:extLst>
              <a:ext uri="{FF2B5EF4-FFF2-40B4-BE49-F238E27FC236}">
                <a16:creationId xmlns:a16="http://schemas.microsoft.com/office/drawing/2014/main" id="{04A42693-7398-2196-D7A4-A56612E69E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8606035" y="4151057"/>
            <a:ext cx="360000" cy="360000"/>
          </a:xfrm>
          <a:prstGeom prst="rect">
            <a:avLst/>
          </a:prstGeom>
        </p:spPr>
      </p:pic>
      <p:pic>
        <p:nvPicPr>
          <p:cNvPr id="85" name="Grafikk 84">
            <a:extLst>
              <a:ext uri="{FF2B5EF4-FFF2-40B4-BE49-F238E27FC236}">
                <a16:creationId xmlns:a16="http://schemas.microsoft.com/office/drawing/2014/main" id="{85DD330A-780F-4BF2-B7F9-22516606E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666237" y="2400926"/>
            <a:ext cx="360000" cy="360000"/>
          </a:xfrm>
          <a:prstGeom prst="rect">
            <a:avLst/>
          </a:prstGeom>
        </p:spPr>
      </p:pic>
      <p:pic>
        <p:nvPicPr>
          <p:cNvPr id="87" name="Grafikk 86">
            <a:extLst>
              <a:ext uri="{FF2B5EF4-FFF2-40B4-BE49-F238E27FC236}">
                <a16:creationId xmlns:a16="http://schemas.microsoft.com/office/drawing/2014/main" id="{FA2BC619-CA8E-5F52-CCCC-F9B518C668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8608232" y="2400926"/>
            <a:ext cx="360000" cy="360000"/>
          </a:xfrm>
          <a:prstGeom prst="rect">
            <a:avLst/>
          </a:prstGeom>
        </p:spPr>
      </p:pic>
      <p:pic>
        <p:nvPicPr>
          <p:cNvPr id="89" name="Grafikk 88">
            <a:extLst>
              <a:ext uri="{FF2B5EF4-FFF2-40B4-BE49-F238E27FC236}">
                <a16:creationId xmlns:a16="http://schemas.microsoft.com/office/drawing/2014/main" id="{C90B7246-BA79-2DBE-BD5E-1C9E22A4D9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585464" y="2400926"/>
            <a:ext cx="360000" cy="360000"/>
          </a:xfrm>
          <a:prstGeom prst="rect">
            <a:avLst/>
          </a:prstGeom>
        </p:spPr>
      </p:pic>
      <p:pic>
        <p:nvPicPr>
          <p:cNvPr id="91" name="Grafikk 90">
            <a:extLst>
              <a:ext uri="{FF2B5EF4-FFF2-40B4-BE49-F238E27FC236}">
                <a16:creationId xmlns:a16="http://schemas.microsoft.com/office/drawing/2014/main" id="{BBFA6227-980C-0547-1D39-5CC5E4993B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9630494" y="2400926"/>
            <a:ext cx="360000" cy="360000"/>
          </a:xfrm>
          <a:prstGeom prst="rect">
            <a:avLst/>
          </a:prstGeom>
        </p:spPr>
      </p:pic>
      <p:pic>
        <p:nvPicPr>
          <p:cNvPr id="93" name="Grafikk 92">
            <a:extLst>
              <a:ext uri="{FF2B5EF4-FFF2-40B4-BE49-F238E27FC236}">
                <a16:creationId xmlns:a16="http://schemas.microsoft.com/office/drawing/2014/main" id="{41B5675D-D313-FEEF-F2B5-3271D9A4DC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7581024" y="2932473"/>
            <a:ext cx="360000" cy="360000"/>
          </a:xfrm>
          <a:prstGeom prst="rect">
            <a:avLst/>
          </a:prstGeom>
        </p:spPr>
      </p:pic>
      <p:pic>
        <p:nvPicPr>
          <p:cNvPr id="95" name="Grafikk 94">
            <a:extLst>
              <a:ext uri="{FF2B5EF4-FFF2-40B4-BE49-F238E27FC236}">
                <a16:creationId xmlns:a16="http://schemas.microsoft.com/office/drawing/2014/main" id="{E4AC5F54-FE01-6FC9-32BC-690F3B0B7D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6551510" y="2932473"/>
            <a:ext cx="360000" cy="360000"/>
          </a:xfrm>
          <a:prstGeom prst="rect">
            <a:avLst/>
          </a:prstGeom>
        </p:spPr>
      </p:pic>
      <p:pic>
        <p:nvPicPr>
          <p:cNvPr id="97" name="Grafikk 96">
            <a:extLst>
              <a:ext uri="{FF2B5EF4-FFF2-40B4-BE49-F238E27FC236}">
                <a16:creationId xmlns:a16="http://schemas.microsoft.com/office/drawing/2014/main" id="{FF9C6143-C094-2422-B510-16A635D870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5529248" y="2932473"/>
            <a:ext cx="360000" cy="360000"/>
          </a:xfrm>
          <a:prstGeom prst="rect">
            <a:avLst/>
          </a:prstGeom>
        </p:spPr>
      </p:pic>
      <p:pic>
        <p:nvPicPr>
          <p:cNvPr id="101" name="Grafikk 100">
            <a:extLst>
              <a:ext uri="{FF2B5EF4-FFF2-40B4-BE49-F238E27FC236}">
                <a16:creationId xmlns:a16="http://schemas.microsoft.com/office/drawing/2014/main" id="{DA4C3EA2-B3A1-C5D6-4E7D-33CF94EE3E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8608232" y="2938215"/>
            <a:ext cx="360000" cy="360000"/>
          </a:xfrm>
          <a:prstGeom prst="rect">
            <a:avLst/>
          </a:prstGeom>
        </p:spPr>
      </p:pic>
      <p:pic>
        <p:nvPicPr>
          <p:cNvPr id="103" name="Grafikk 102">
            <a:extLst>
              <a:ext uri="{FF2B5EF4-FFF2-40B4-BE49-F238E27FC236}">
                <a16:creationId xmlns:a16="http://schemas.microsoft.com/office/drawing/2014/main" id="{C32C8797-DF0F-1064-8602-8A59772838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523903" y="2937541"/>
            <a:ext cx="360000" cy="360000"/>
          </a:xfrm>
          <a:prstGeom prst="rect">
            <a:avLst/>
          </a:prstGeom>
        </p:spPr>
      </p:pic>
      <p:pic>
        <p:nvPicPr>
          <p:cNvPr id="105" name="Grafikk 104">
            <a:extLst>
              <a:ext uri="{FF2B5EF4-FFF2-40B4-BE49-F238E27FC236}">
                <a16:creationId xmlns:a16="http://schemas.microsoft.com/office/drawing/2014/main" id="{FECBB58F-847C-74C6-59B2-A0AC62F447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7577382" y="3544299"/>
            <a:ext cx="360000" cy="360000"/>
          </a:xfrm>
          <a:prstGeom prst="rect">
            <a:avLst/>
          </a:prstGeom>
        </p:spPr>
      </p:pic>
      <p:pic>
        <p:nvPicPr>
          <p:cNvPr id="108" name="Grafikk 107">
            <a:extLst>
              <a:ext uri="{FF2B5EF4-FFF2-40B4-BE49-F238E27FC236}">
                <a16:creationId xmlns:a16="http://schemas.microsoft.com/office/drawing/2014/main" id="{B0F90514-1EE1-77AA-8E8E-81445A09E7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58932" y="4759456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67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86315-F13B-D6FA-F405-4564EFCFA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E0978D5-3387-9E7A-4140-BB8A1B564A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Photography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AF60AD-CEFC-91BA-6438-7E6EB54528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Our </a:t>
            </a:r>
            <a:r>
              <a:rPr lang="nb-NO" dirty="0" err="1"/>
              <a:t>photography</a:t>
            </a:r>
            <a:r>
              <a:rPr lang="nb-NO" dirty="0"/>
              <a:t> </a:t>
            </a:r>
            <a:r>
              <a:rPr lang="nb-NO" dirty="0" err="1"/>
              <a:t>follows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principle</a:t>
            </a:r>
            <a:r>
              <a:rPr lang="nb-NO" dirty="0"/>
              <a:t> as </a:t>
            </a:r>
            <a:r>
              <a:rPr lang="nb-NO" dirty="0" err="1"/>
              <a:t>the</a:t>
            </a:r>
            <a:r>
              <a:rPr lang="nb-NO" dirty="0"/>
              <a:t> rest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brand: </a:t>
            </a:r>
            <a:r>
              <a:rPr lang="nb-NO" dirty="0" err="1"/>
              <a:t>observed</a:t>
            </a:r>
            <a:r>
              <a:rPr lang="nb-NO" dirty="0"/>
              <a:t> </a:t>
            </a:r>
            <a:r>
              <a:rPr lang="nb-NO" dirty="0" err="1"/>
              <a:t>rather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performed</a:t>
            </a:r>
            <a:r>
              <a:rPr lang="nb-NO" dirty="0"/>
              <a:t>.</a:t>
            </a:r>
            <a:br>
              <a:rPr lang="nb-NO" dirty="0"/>
            </a:br>
            <a:br>
              <a:rPr lang="nb-NO" dirty="0"/>
            </a:br>
            <a:r>
              <a:rPr lang="nb-NO" dirty="0" err="1"/>
              <a:t>Subjects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</a:t>
            </a:r>
            <a:r>
              <a:rPr lang="nb-NO" dirty="0" err="1"/>
              <a:t>off-camera</a:t>
            </a:r>
            <a:r>
              <a:rPr lang="nb-NO" dirty="0"/>
              <a:t>. </a:t>
            </a:r>
            <a:r>
              <a:rPr lang="nb-NO" dirty="0" err="1"/>
              <a:t>Light</a:t>
            </a:r>
            <a:r>
              <a:rPr lang="nb-NO" dirty="0"/>
              <a:t> falls </a:t>
            </a:r>
            <a:r>
              <a:rPr lang="nb-NO" dirty="0" err="1"/>
              <a:t>naturally</a:t>
            </a:r>
            <a:r>
              <a:rPr lang="nb-NO" dirty="0"/>
              <a:t>, </a:t>
            </a:r>
            <a:r>
              <a:rPr lang="nb-NO" dirty="0" err="1"/>
              <a:t>usually</a:t>
            </a:r>
            <a:r>
              <a:rPr lang="nb-NO" dirty="0"/>
              <a:t> from a </a:t>
            </a:r>
            <a:r>
              <a:rPr lang="nb-NO" dirty="0" err="1"/>
              <a:t>window</a:t>
            </a:r>
            <a:r>
              <a:rPr lang="nb-NO" dirty="0"/>
              <a:t>. </a:t>
            </a:r>
            <a:r>
              <a:rPr lang="nb-NO" dirty="0" err="1"/>
              <a:t>Foregrounds</a:t>
            </a:r>
            <a:r>
              <a:rPr lang="nb-NO" dirty="0"/>
              <a:t> </a:t>
            </a:r>
            <a:r>
              <a:rPr lang="nb-NO" dirty="0" err="1"/>
              <a:t>blur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atmospheric</a:t>
            </a:r>
            <a:r>
              <a:rPr lang="nb-NO" dirty="0"/>
              <a:t> </a:t>
            </a:r>
            <a:r>
              <a:rPr lang="nb-NO" dirty="0" err="1"/>
              <a:t>mass</a:t>
            </a:r>
            <a:r>
              <a:rPr lang="nb-NO" dirty="0"/>
              <a:t> — a </a:t>
            </a:r>
            <a:r>
              <a:rPr lang="nb-NO" dirty="0" err="1"/>
              <a:t>colleague's</a:t>
            </a:r>
            <a:r>
              <a:rPr lang="nb-NO" dirty="0"/>
              <a:t> </a:t>
            </a:r>
            <a:r>
              <a:rPr lang="nb-NO" dirty="0" err="1"/>
              <a:t>shoulder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edge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workbench</a:t>
            </a:r>
            <a:r>
              <a:rPr lang="nb-NO" dirty="0"/>
              <a:t> — </a:t>
            </a:r>
            <a:r>
              <a:rPr lang="nb-NO" dirty="0" err="1"/>
              <a:t>framing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subject</a:t>
            </a:r>
            <a:r>
              <a:rPr lang="nb-NO" dirty="0"/>
              <a:t> as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witnessed</a:t>
            </a:r>
            <a:r>
              <a:rPr lang="nb-NO" dirty="0"/>
              <a:t>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The register is </a:t>
            </a:r>
            <a:r>
              <a:rPr lang="nb-NO" dirty="0" err="1"/>
              <a:t>editorial</a:t>
            </a:r>
            <a:r>
              <a:rPr lang="nb-NO" dirty="0"/>
              <a:t> </a:t>
            </a:r>
            <a:r>
              <a:rPr lang="nb-NO" dirty="0" err="1"/>
              <a:t>documentary</a:t>
            </a:r>
            <a:r>
              <a:rPr lang="nb-NO" dirty="0"/>
              <a:t>, not </a:t>
            </a:r>
            <a:r>
              <a:rPr lang="nb-NO" dirty="0" err="1"/>
              <a:t>corporate</a:t>
            </a:r>
            <a:r>
              <a:rPr lang="nb-NO" dirty="0"/>
              <a:t> or </a:t>
            </a:r>
            <a:r>
              <a:rPr lang="nb-NO" dirty="0" err="1"/>
              <a:t>staged</a:t>
            </a:r>
            <a:r>
              <a:rPr lang="nb-NO" dirty="0"/>
              <a:t>. Real moments, </a:t>
            </a:r>
            <a:r>
              <a:rPr lang="nb-NO" dirty="0" err="1"/>
              <a:t>gently</a:t>
            </a:r>
            <a:r>
              <a:rPr lang="nb-NO" dirty="0"/>
              <a:t> </a:t>
            </a:r>
            <a:r>
              <a:rPr lang="nb-NO" dirty="0" err="1"/>
              <a:t>warmed</a:t>
            </a:r>
            <a:r>
              <a:rPr lang="nb-NO" dirty="0"/>
              <a:t> in </a:t>
            </a:r>
            <a:r>
              <a:rPr lang="nb-NO" dirty="0" err="1"/>
              <a:t>color</a:t>
            </a:r>
            <a:r>
              <a:rPr lang="nb-NO" dirty="0"/>
              <a:t>, </a:t>
            </a:r>
            <a:r>
              <a:rPr lang="nb-NO" dirty="0" err="1"/>
              <a:t>slightly</a:t>
            </a:r>
            <a:r>
              <a:rPr lang="nb-NO" dirty="0"/>
              <a:t> </a:t>
            </a:r>
            <a:r>
              <a:rPr lang="nb-NO" dirty="0" err="1"/>
              <a:t>desaturated</a:t>
            </a:r>
            <a:r>
              <a:rPr lang="nb-NO" dirty="0"/>
              <a:t>. The </a:t>
            </a:r>
            <a:r>
              <a:rPr lang="nb-NO" dirty="0" err="1"/>
              <a:t>viewer</a:t>
            </a:r>
            <a:r>
              <a:rPr lang="nb-NO" dirty="0"/>
              <a:t> </a:t>
            </a:r>
            <a:r>
              <a:rPr lang="nb-NO" dirty="0" err="1"/>
              <a:t>feels</a:t>
            </a:r>
            <a:r>
              <a:rPr lang="nb-NO" dirty="0"/>
              <a:t> like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walked</a:t>
            </a:r>
            <a:r>
              <a:rPr lang="nb-NO" dirty="0"/>
              <a:t> in </a:t>
            </a:r>
            <a:r>
              <a:rPr lang="nb-NO" dirty="0" err="1"/>
              <a:t>mid-conversation</a:t>
            </a:r>
            <a:r>
              <a:rPr lang="nb-NO" dirty="0"/>
              <a:t>.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3DE7372-D3B4-BEBC-806F-487A033C1C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Photography style</a:t>
            </a:r>
          </a:p>
        </p:txBody>
      </p:sp>
      <p:pic>
        <p:nvPicPr>
          <p:cNvPr id="16" name="Plassholder for bilde 15">
            <a:extLst>
              <a:ext uri="{FF2B5EF4-FFF2-40B4-BE49-F238E27FC236}">
                <a16:creationId xmlns:a16="http://schemas.microsoft.com/office/drawing/2014/main" id="{F8DB86A6-179C-D59E-B16D-2B6C92F79AA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t="7922" b="792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Plassholder for bilde 11">
            <a:extLst>
              <a:ext uri="{FF2B5EF4-FFF2-40B4-BE49-F238E27FC236}">
                <a16:creationId xmlns:a16="http://schemas.microsoft.com/office/drawing/2014/main" id="{D322C34C-F90F-760C-A961-6756AE8A0BD8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t="8092" b="809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Plassholder for bilde 17">
            <a:extLst>
              <a:ext uri="{FF2B5EF4-FFF2-40B4-BE49-F238E27FC236}">
                <a16:creationId xmlns:a16="http://schemas.microsoft.com/office/drawing/2014/main" id="{9C8BBB6F-7322-803F-B99B-623DBDA1377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 t="8092" b="809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Plassholder for bilde 13">
            <a:extLst>
              <a:ext uri="{FF2B5EF4-FFF2-40B4-BE49-F238E27FC236}">
                <a16:creationId xmlns:a16="http://schemas.microsoft.com/office/drawing/2014/main" id="{04C830DC-209D-FD98-7B83-3897FDFFB5FA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/>
          <a:srcRect t="8092" b="80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4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85EC993-A0A5-A3A9-12C6-35FFC7519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Transformation prompt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978117-07C1-C034-8EC1-E2B4E0C3F4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nb-NO" sz="800" dirty="0"/>
              <a:t>Most </a:t>
            </a:r>
            <a:r>
              <a:rPr lang="nb-NO" sz="800" dirty="0" err="1"/>
              <a:t>source</a:t>
            </a:r>
            <a:r>
              <a:rPr lang="nb-NO" sz="800" dirty="0"/>
              <a:t> </a:t>
            </a:r>
            <a:r>
              <a:rPr lang="nb-NO" sz="800" dirty="0" err="1"/>
              <a:t>photography</a:t>
            </a:r>
            <a:r>
              <a:rPr lang="nb-NO" sz="800" dirty="0"/>
              <a:t> </a:t>
            </a:r>
            <a:r>
              <a:rPr lang="nb-NO" sz="800" dirty="0" err="1"/>
              <a:t>we</a:t>
            </a:r>
            <a:r>
              <a:rPr lang="nb-NO" sz="800" dirty="0"/>
              <a:t> </a:t>
            </a:r>
            <a:r>
              <a:rPr lang="nb-NO" sz="800" dirty="0" err="1"/>
              <a:t>use</a:t>
            </a:r>
            <a:r>
              <a:rPr lang="nb-NO" sz="800" dirty="0"/>
              <a:t> is </a:t>
            </a:r>
            <a:r>
              <a:rPr lang="nb-NO" sz="800" dirty="0" err="1"/>
              <a:t>transformed</a:t>
            </a:r>
            <a:r>
              <a:rPr lang="nb-NO" sz="800" dirty="0"/>
              <a:t> to match </a:t>
            </a:r>
            <a:r>
              <a:rPr lang="nb-NO" sz="800" dirty="0" err="1"/>
              <a:t>our</a:t>
            </a:r>
            <a:r>
              <a:rPr lang="nb-NO" sz="800" dirty="0"/>
              <a:t> </a:t>
            </a:r>
            <a:r>
              <a:rPr lang="nb-NO" sz="800" dirty="0" err="1"/>
              <a:t>visual</a:t>
            </a:r>
            <a:r>
              <a:rPr lang="nb-NO" sz="800" dirty="0"/>
              <a:t> </a:t>
            </a:r>
            <a:r>
              <a:rPr lang="nb-NO" sz="800" dirty="0" err="1"/>
              <a:t>language</a:t>
            </a:r>
            <a:r>
              <a:rPr lang="nb-NO" sz="800" dirty="0"/>
              <a:t>.</a:t>
            </a:r>
            <a:br>
              <a:rPr lang="nb-NO" sz="800" dirty="0"/>
            </a:br>
            <a:br>
              <a:rPr lang="nb-NO" sz="800" dirty="0"/>
            </a:br>
            <a:r>
              <a:rPr lang="nb-NO" sz="800" dirty="0"/>
              <a:t>The prompt </a:t>
            </a:r>
            <a:r>
              <a:rPr lang="nb-NO" sz="800" dirty="0" err="1"/>
              <a:t>anchors</a:t>
            </a:r>
            <a:r>
              <a:rPr lang="nb-NO" sz="800" dirty="0"/>
              <a:t> lens </a:t>
            </a:r>
            <a:r>
              <a:rPr lang="nb-NO" sz="800" dirty="0" err="1"/>
              <a:t>behavior</a:t>
            </a:r>
            <a:r>
              <a:rPr lang="nb-NO" sz="800" dirty="0"/>
              <a:t> (135mm at f/1.2), </a:t>
            </a:r>
            <a:r>
              <a:rPr lang="nb-NO" sz="800" dirty="0" err="1"/>
              <a:t>foreground</a:t>
            </a:r>
            <a:r>
              <a:rPr lang="nb-NO" sz="800" dirty="0"/>
              <a:t> </a:t>
            </a:r>
            <a:r>
              <a:rPr lang="nb-NO" sz="800" dirty="0" err="1"/>
              <a:t>bokeh</a:t>
            </a:r>
            <a:r>
              <a:rPr lang="nb-NO" sz="800" dirty="0"/>
              <a:t>, and </a:t>
            </a:r>
            <a:r>
              <a:rPr lang="nb-NO" sz="800" dirty="0" err="1"/>
              <a:t>our</a:t>
            </a:r>
            <a:r>
              <a:rPr lang="nb-NO" sz="800" dirty="0"/>
              <a:t> split-tone </a:t>
            </a:r>
            <a:r>
              <a:rPr lang="nb-NO" sz="800" dirty="0" err="1"/>
              <a:t>color</a:t>
            </a:r>
            <a:r>
              <a:rPr lang="nb-NO" sz="800" dirty="0"/>
              <a:t> grade. The </a:t>
            </a:r>
            <a:r>
              <a:rPr lang="nb-NO" sz="800" dirty="0" err="1"/>
              <a:t>result</a:t>
            </a:r>
            <a:r>
              <a:rPr lang="nb-NO" sz="800" dirty="0"/>
              <a:t> is a </a:t>
            </a:r>
            <a:r>
              <a:rPr lang="nb-NO" sz="800" dirty="0" err="1"/>
              <a:t>consistent</a:t>
            </a:r>
            <a:r>
              <a:rPr lang="nb-NO" sz="800" dirty="0"/>
              <a:t> series register — </a:t>
            </a:r>
            <a:r>
              <a:rPr lang="nb-NO" sz="800" dirty="0" err="1"/>
              <a:t>warm</a:t>
            </a:r>
            <a:r>
              <a:rPr lang="nb-NO" sz="800" dirty="0"/>
              <a:t> </a:t>
            </a:r>
            <a:r>
              <a:rPr lang="nb-NO" sz="800" dirty="0" err="1"/>
              <a:t>honey-peach</a:t>
            </a:r>
            <a:r>
              <a:rPr lang="nb-NO" sz="800" dirty="0"/>
              <a:t> </a:t>
            </a:r>
            <a:r>
              <a:rPr lang="nb-NO" sz="800" dirty="0" err="1"/>
              <a:t>highlights</a:t>
            </a:r>
            <a:r>
              <a:rPr lang="nb-NO" sz="800" dirty="0"/>
              <a:t>, cool </a:t>
            </a:r>
            <a:r>
              <a:rPr lang="nb-NO" sz="800" dirty="0" err="1"/>
              <a:t>neutral</a:t>
            </a:r>
            <a:r>
              <a:rPr lang="nb-NO" sz="800" dirty="0"/>
              <a:t> </a:t>
            </a:r>
            <a:r>
              <a:rPr lang="nb-NO" sz="800" dirty="0" err="1"/>
              <a:t>shadows</a:t>
            </a:r>
            <a:r>
              <a:rPr lang="nb-NO" sz="800" dirty="0"/>
              <a:t>, soft film </a:t>
            </a:r>
            <a:r>
              <a:rPr lang="nb-NO" sz="800" dirty="0" err="1"/>
              <a:t>texture</a:t>
            </a:r>
            <a:r>
              <a:rPr lang="nb-NO" sz="800" dirty="0"/>
              <a:t> — </a:t>
            </a:r>
            <a:r>
              <a:rPr lang="nb-NO" sz="800" dirty="0" err="1"/>
              <a:t>applied</a:t>
            </a:r>
            <a:r>
              <a:rPr lang="nb-NO" sz="800" dirty="0"/>
              <a:t> </a:t>
            </a:r>
            <a:r>
              <a:rPr lang="nb-NO" sz="800" dirty="0" err="1"/>
              <a:t>across</a:t>
            </a:r>
            <a:r>
              <a:rPr lang="nb-NO" sz="800" dirty="0"/>
              <a:t> different </a:t>
            </a:r>
            <a:r>
              <a:rPr lang="nb-NO" sz="800" dirty="0" err="1"/>
              <a:t>photographers</a:t>
            </a:r>
            <a:r>
              <a:rPr lang="nb-NO" sz="800" dirty="0"/>
              <a:t> and </a:t>
            </a:r>
            <a:r>
              <a:rPr lang="nb-NO" sz="800" dirty="0" err="1"/>
              <a:t>source</a:t>
            </a:r>
            <a:r>
              <a:rPr lang="nb-NO" sz="800" dirty="0"/>
              <a:t> </a:t>
            </a:r>
            <a:r>
              <a:rPr lang="nb-NO" sz="800" dirty="0" err="1"/>
              <a:t>conditions</a:t>
            </a:r>
            <a:r>
              <a:rPr lang="nb-NO" sz="800" dirty="0"/>
              <a:t>.</a:t>
            </a:r>
            <a:br>
              <a:rPr lang="nb-NO" sz="800" dirty="0"/>
            </a:br>
            <a:br>
              <a:rPr lang="nb-NO" sz="800" dirty="0"/>
            </a:br>
            <a:r>
              <a:rPr lang="nb-NO" sz="800" dirty="0"/>
              <a:t>Prompt: </a:t>
            </a:r>
            <a:br>
              <a:rPr lang="nb-NO" sz="800" dirty="0"/>
            </a:br>
            <a:r>
              <a:rPr lang="nb-NO" sz="800" dirty="0"/>
              <a:t>”</a:t>
            </a:r>
            <a:r>
              <a:rPr lang="nb-NO" sz="800" dirty="0" err="1"/>
              <a:t>Editorial</a:t>
            </a:r>
            <a:r>
              <a:rPr lang="nb-NO" sz="800" dirty="0"/>
              <a:t> </a:t>
            </a:r>
            <a:r>
              <a:rPr lang="nb-NO" sz="800" dirty="0" err="1"/>
              <a:t>documentary</a:t>
            </a:r>
            <a:r>
              <a:rPr lang="nb-NO" sz="800" dirty="0"/>
              <a:t> </a:t>
            </a:r>
            <a:r>
              <a:rPr lang="nb-NO" sz="800" dirty="0" err="1"/>
              <a:t>photograph</a:t>
            </a:r>
            <a:r>
              <a:rPr lang="nb-NO" sz="800" dirty="0"/>
              <a:t>, 135mm f/1.2, </a:t>
            </a:r>
            <a:r>
              <a:rPr lang="nb-NO" sz="800" dirty="0" err="1"/>
              <a:t>razor-thin</a:t>
            </a:r>
            <a:r>
              <a:rPr lang="nb-NO" sz="800" dirty="0"/>
              <a:t> </a:t>
            </a:r>
            <a:r>
              <a:rPr lang="nb-NO" sz="800" dirty="0" err="1"/>
              <a:t>depth</a:t>
            </a:r>
            <a:r>
              <a:rPr lang="nb-NO" sz="800" dirty="0"/>
              <a:t> </a:t>
            </a:r>
            <a:r>
              <a:rPr lang="nb-NO" sz="800" dirty="0" err="1"/>
              <a:t>of</a:t>
            </a:r>
            <a:r>
              <a:rPr lang="nb-NO" sz="800" dirty="0"/>
              <a:t> </a:t>
            </a:r>
            <a:r>
              <a:rPr lang="nb-NO" sz="800" dirty="0" err="1"/>
              <a:t>field</a:t>
            </a:r>
            <a:r>
              <a:rPr lang="nb-NO" sz="800" dirty="0"/>
              <a:t>. </a:t>
            </a:r>
            <a:r>
              <a:rPr lang="nb-NO" sz="800" dirty="0" err="1"/>
              <a:t>Subject</a:t>
            </a:r>
            <a:r>
              <a:rPr lang="nb-NO" sz="800" dirty="0"/>
              <a:t> </a:t>
            </a:r>
            <a:r>
              <a:rPr lang="nb-NO" sz="800" dirty="0" err="1"/>
              <a:t>sharp</a:t>
            </a:r>
            <a:r>
              <a:rPr lang="nb-NO" sz="800" dirty="0"/>
              <a:t>, </a:t>
            </a:r>
            <a:r>
              <a:rPr lang="nb-NO" sz="800" dirty="0" err="1"/>
              <a:t>looking</a:t>
            </a:r>
            <a:r>
              <a:rPr lang="nb-NO" sz="800" dirty="0"/>
              <a:t> </a:t>
            </a:r>
            <a:r>
              <a:rPr lang="nb-NO" sz="800" dirty="0" err="1"/>
              <a:t>off-camera</a:t>
            </a:r>
            <a:r>
              <a:rPr lang="nb-NO" sz="800" dirty="0"/>
              <a:t>, </a:t>
            </a:r>
            <a:r>
              <a:rPr lang="nb-NO" sz="800" dirty="0" err="1"/>
              <a:t>naturally</a:t>
            </a:r>
            <a:r>
              <a:rPr lang="nb-NO" sz="800" dirty="0"/>
              <a:t> lit, original face </a:t>
            </a:r>
            <a:r>
              <a:rPr lang="nb-NO" sz="800" dirty="0" err="1"/>
              <a:t>lighting</a:t>
            </a:r>
            <a:r>
              <a:rPr lang="nb-NO" sz="800" dirty="0"/>
              <a:t> </a:t>
            </a:r>
            <a:r>
              <a:rPr lang="nb-NO" sz="800" dirty="0" err="1"/>
              <a:t>preserved</a:t>
            </a:r>
            <a:r>
              <a:rPr lang="nb-NO" sz="800" dirty="0"/>
              <a:t>. Extreme </a:t>
            </a:r>
            <a:r>
              <a:rPr lang="nb-NO" sz="800" dirty="0" err="1"/>
              <a:t>foreground</a:t>
            </a:r>
            <a:r>
              <a:rPr lang="nb-NO" sz="800" dirty="0"/>
              <a:t> </a:t>
            </a:r>
            <a:r>
              <a:rPr lang="nb-NO" sz="800" dirty="0" err="1"/>
              <a:t>blur</a:t>
            </a:r>
            <a:r>
              <a:rPr lang="nb-NO" sz="800" dirty="0"/>
              <a:t> — a real </a:t>
            </a:r>
            <a:r>
              <a:rPr lang="nb-NO" sz="800" dirty="0" err="1"/>
              <a:t>physical</a:t>
            </a:r>
            <a:r>
              <a:rPr lang="nb-NO" sz="800" dirty="0"/>
              <a:t> </a:t>
            </a:r>
            <a:r>
              <a:rPr lang="nb-NO" sz="800" dirty="0" err="1"/>
              <a:t>object</a:t>
            </a:r>
            <a:r>
              <a:rPr lang="nb-NO" sz="800" dirty="0"/>
              <a:t> or person inches from </a:t>
            </a:r>
            <a:r>
              <a:rPr lang="nb-NO" sz="800" dirty="0" err="1"/>
              <a:t>the</a:t>
            </a:r>
            <a:r>
              <a:rPr lang="nb-NO" sz="800" dirty="0"/>
              <a:t> lens, </a:t>
            </a:r>
            <a:r>
              <a:rPr lang="nb-NO" sz="800" dirty="0" err="1"/>
              <a:t>dissolved</a:t>
            </a:r>
            <a:r>
              <a:rPr lang="nb-NO" sz="800" dirty="0"/>
              <a:t> </a:t>
            </a:r>
            <a:r>
              <a:rPr lang="nb-NO" sz="800" dirty="0" err="1"/>
              <a:t>into</a:t>
            </a:r>
            <a:r>
              <a:rPr lang="nb-NO" sz="800" dirty="0"/>
              <a:t> a soft tonal </a:t>
            </a:r>
            <a:r>
              <a:rPr lang="nb-NO" sz="800" dirty="0" err="1"/>
              <a:t>mass</a:t>
            </a:r>
            <a:r>
              <a:rPr lang="nb-NO" sz="800" dirty="0"/>
              <a:t>, </a:t>
            </a:r>
            <a:r>
              <a:rPr lang="nb-NO" sz="800" dirty="0" err="1"/>
              <a:t>no</a:t>
            </a:r>
            <a:r>
              <a:rPr lang="nb-NO" sz="800" dirty="0"/>
              <a:t> </a:t>
            </a:r>
            <a:r>
              <a:rPr lang="nb-NO" sz="800" dirty="0" err="1"/>
              <a:t>texture</a:t>
            </a:r>
            <a:r>
              <a:rPr lang="nb-NO" sz="800" dirty="0"/>
              <a:t>, </a:t>
            </a:r>
            <a:r>
              <a:rPr lang="nb-NO" sz="800" dirty="0" err="1"/>
              <a:t>no</a:t>
            </a:r>
            <a:r>
              <a:rPr lang="nb-NO" sz="800" dirty="0"/>
              <a:t> </a:t>
            </a:r>
            <a:r>
              <a:rPr lang="nb-NO" sz="800" dirty="0" err="1"/>
              <a:t>edges</a:t>
            </a:r>
            <a:r>
              <a:rPr lang="nb-NO" sz="800" dirty="0"/>
              <a:t>, </a:t>
            </a:r>
            <a:r>
              <a:rPr lang="nb-NO" sz="800" dirty="0" err="1"/>
              <a:t>no</a:t>
            </a:r>
            <a:r>
              <a:rPr lang="nb-NO" sz="800" dirty="0"/>
              <a:t> </a:t>
            </a:r>
            <a:r>
              <a:rPr lang="nb-NO" sz="800" dirty="0" err="1"/>
              <a:t>detail</a:t>
            </a:r>
            <a:r>
              <a:rPr lang="nb-NO" sz="800" dirty="0"/>
              <a:t>. </a:t>
            </a:r>
            <a:r>
              <a:rPr lang="nb-NO" sz="800" dirty="0" err="1"/>
              <a:t>Foreground</a:t>
            </a:r>
            <a:r>
              <a:rPr lang="nb-NO" sz="800" dirty="0"/>
              <a:t> </a:t>
            </a:r>
            <a:r>
              <a:rPr lang="nb-NO" sz="800" dirty="0" err="1"/>
              <a:t>on</a:t>
            </a:r>
            <a:r>
              <a:rPr lang="nb-NO" sz="800" dirty="0"/>
              <a:t> </a:t>
            </a:r>
            <a:r>
              <a:rPr lang="nb-NO" sz="800" dirty="0" err="1"/>
              <a:t>the</a:t>
            </a:r>
            <a:r>
              <a:rPr lang="nb-NO" sz="800" dirty="0"/>
              <a:t> </a:t>
            </a:r>
            <a:r>
              <a:rPr lang="nb-NO" sz="800" dirty="0" err="1"/>
              <a:t>opposite</a:t>
            </a:r>
            <a:r>
              <a:rPr lang="nb-NO" sz="800" dirty="0"/>
              <a:t> side from </a:t>
            </a:r>
            <a:r>
              <a:rPr lang="nb-NO" sz="800" dirty="0" err="1"/>
              <a:t>the</a:t>
            </a:r>
            <a:r>
              <a:rPr lang="nb-NO" sz="800" dirty="0"/>
              <a:t> </a:t>
            </a:r>
            <a:r>
              <a:rPr lang="nb-NO" sz="800" dirty="0" err="1"/>
              <a:t>light</a:t>
            </a:r>
            <a:r>
              <a:rPr lang="nb-NO" sz="800" dirty="0"/>
              <a:t> </a:t>
            </a:r>
            <a:r>
              <a:rPr lang="nb-NO" sz="800" dirty="0" err="1"/>
              <a:t>source</a:t>
            </a:r>
            <a:r>
              <a:rPr lang="nb-NO" sz="800" dirty="0"/>
              <a:t>. </a:t>
            </a:r>
            <a:r>
              <a:rPr lang="nb-NO" sz="800" dirty="0" err="1"/>
              <a:t>Color</a:t>
            </a:r>
            <a:r>
              <a:rPr lang="nb-NO" sz="800" dirty="0"/>
              <a:t> grade: </a:t>
            </a:r>
            <a:r>
              <a:rPr lang="nb-NO" sz="800" dirty="0" err="1"/>
              <a:t>warm</a:t>
            </a:r>
            <a:r>
              <a:rPr lang="nb-NO" sz="800" dirty="0"/>
              <a:t> </a:t>
            </a:r>
            <a:r>
              <a:rPr lang="nb-NO" sz="800" dirty="0" err="1"/>
              <a:t>honey-peach</a:t>
            </a:r>
            <a:r>
              <a:rPr lang="nb-NO" sz="800" dirty="0"/>
              <a:t> </a:t>
            </a:r>
            <a:r>
              <a:rPr lang="nb-NO" sz="800" dirty="0" err="1"/>
              <a:t>highlights</a:t>
            </a:r>
            <a:r>
              <a:rPr lang="nb-NO" sz="800" dirty="0"/>
              <a:t>, </a:t>
            </a:r>
            <a:r>
              <a:rPr lang="nb-NO" sz="800" dirty="0" err="1"/>
              <a:t>gently</a:t>
            </a:r>
            <a:r>
              <a:rPr lang="nb-NO" sz="800" dirty="0"/>
              <a:t> </a:t>
            </a:r>
            <a:r>
              <a:rPr lang="nb-NO" sz="800" dirty="0" err="1"/>
              <a:t>warm</a:t>
            </a:r>
            <a:r>
              <a:rPr lang="nb-NO" sz="800" dirty="0"/>
              <a:t> </a:t>
            </a:r>
            <a:r>
              <a:rPr lang="nb-NO" sz="800" dirty="0" err="1"/>
              <a:t>midtones</a:t>
            </a:r>
            <a:r>
              <a:rPr lang="nb-NO" sz="800" dirty="0"/>
              <a:t>, </a:t>
            </a:r>
            <a:r>
              <a:rPr lang="nb-NO" sz="800" dirty="0" err="1"/>
              <a:t>slightly</a:t>
            </a:r>
            <a:r>
              <a:rPr lang="nb-NO" sz="800" dirty="0"/>
              <a:t> cool </a:t>
            </a:r>
            <a:r>
              <a:rPr lang="nb-NO" sz="800" dirty="0" err="1"/>
              <a:t>neutral</a:t>
            </a:r>
            <a:r>
              <a:rPr lang="nb-NO" sz="800" dirty="0"/>
              <a:t> </a:t>
            </a:r>
            <a:r>
              <a:rPr lang="nb-NO" sz="800" dirty="0" err="1"/>
              <a:t>shadows</a:t>
            </a:r>
            <a:r>
              <a:rPr lang="nb-NO" sz="800" dirty="0"/>
              <a:t> — a film-</a:t>
            </a:r>
            <a:r>
              <a:rPr lang="nb-NO" sz="800" dirty="0" err="1"/>
              <a:t>emulation</a:t>
            </a:r>
            <a:r>
              <a:rPr lang="nb-NO" sz="800" dirty="0"/>
              <a:t> split-tone </a:t>
            </a:r>
            <a:r>
              <a:rPr lang="nb-NO" sz="800" dirty="0" err="1"/>
              <a:t>treatment</a:t>
            </a:r>
            <a:r>
              <a:rPr lang="nb-NO" sz="800" dirty="0"/>
              <a:t> like Kodak </a:t>
            </a:r>
            <a:r>
              <a:rPr lang="nb-NO" sz="800" dirty="0" err="1"/>
              <a:t>Portra</a:t>
            </a:r>
            <a:r>
              <a:rPr lang="nb-NO" sz="800" dirty="0"/>
              <a:t> 400 </a:t>
            </a:r>
            <a:r>
              <a:rPr lang="nb-NO" sz="800" dirty="0" err="1"/>
              <a:t>with</a:t>
            </a:r>
            <a:r>
              <a:rPr lang="nb-NO" sz="800" dirty="0"/>
              <a:t> a </a:t>
            </a:r>
            <a:r>
              <a:rPr lang="nb-NO" sz="800" dirty="0" err="1"/>
              <a:t>warm</a:t>
            </a:r>
            <a:r>
              <a:rPr lang="nb-NO" sz="800" dirty="0"/>
              <a:t> push, or Fujifilm </a:t>
            </a:r>
            <a:r>
              <a:rPr lang="nb-NO" sz="800" dirty="0" err="1"/>
              <a:t>Eterna</a:t>
            </a:r>
            <a:r>
              <a:rPr lang="nb-NO" sz="800" dirty="0"/>
              <a:t>. </a:t>
            </a:r>
            <a:r>
              <a:rPr lang="nb-NO" sz="800" dirty="0" err="1"/>
              <a:t>Skin</a:t>
            </a:r>
            <a:r>
              <a:rPr lang="nb-NO" sz="800" dirty="0"/>
              <a:t> tones </a:t>
            </a:r>
            <a:r>
              <a:rPr lang="nb-NO" sz="800" dirty="0" err="1"/>
              <a:t>lean</a:t>
            </a:r>
            <a:r>
              <a:rPr lang="nb-NO" sz="800" dirty="0"/>
              <a:t> </a:t>
            </a:r>
            <a:r>
              <a:rPr lang="nb-NO" sz="800" dirty="0" err="1"/>
              <a:t>warm</a:t>
            </a:r>
            <a:r>
              <a:rPr lang="nb-NO" sz="800" dirty="0"/>
              <a:t> </a:t>
            </a:r>
            <a:r>
              <a:rPr lang="nb-NO" sz="800" dirty="0" err="1"/>
              <a:t>peach</a:t>
            </a:r>
            <a:r>
              <a:rPr lang="nb-NO" sz="800" dirty="0"/>
              <a:t>. </a:t>
            </a:r>
            <a:r>
              <a:rPr lang="nb-NO" sz="800" dirty="0" err="1"/>
              <a:t>Saturation</a:t>
            </a:r>
            <a:r>
              <a:rPr lang="nb-NO" sz="800" dirty="0"/>
              <a:t> </a:t>
            </a:r>
            <a:r>
              <a:rPr lang="nb-NO" sz="800" dirty="0" err="1"/>
              <a:t>reduced</a:t>
            </a:r>
            <a:r>
              <a:rPr lang="nb-NO" sz="800" dirty="0"/>
              <a:t> by 10-15%, soft </a:t>
            </a:r>
            <a:r>
              <a:rPr lang="nb-NO" sz="800" dirty="0" err="1"/>
              <a:t>rolled</a:t>
            </a:r>
            <a:r>
              <a:rPr lang="nb-NO" sz="800" dirty="0"/>
              <a:t> </a:t>
            </a:r>
            <a:r>
              <a:rPr lang="nb-NO" sz="800" dirty="0" err="1"/>
              <a:t>highlights</a:t>
            </a:r>
            <a:r>
              <a:rPr lang="nb-NO" sz="800" dirty="0"/>
              <a:t>, </a:t>
            </a:r>
            <a:r>
              <a:rPr lang="nb-NO" sz="800" dirty="0" err="1"/>
              <a:t>lifted</a:t>
            </a:r>
            <a:r>
              <a:rPr lang="nb-NO" sz="800" dirty="0"/>
              <a:t> </a:t>
            </a:r>
            <a:r>
              <a:rPr lang="nb-NO" sz="800" dirty="0" err="1"/>
              <a:t>shadows</a:t>
            </a:r>
            <a:r>
              <a:rPr lang="nb-NO" sz="800" dirty="0"/>
              <a:t> </a:t>
            </a:r>
            <a:r>
              <a:rPr lang="nb-NO" sz="800" dirty="0" err="1"/>
              <a:t>with</a:t>
            </a:r>
            <a:r>
              <a:rPr lang="nb-NO" sz="800" dirty="0"/>
              <a:t> </a:t>
            </a:r>
            <a:r>
              <a:rPr lang="nb-NO" sz="800" dirty="0" err="1"/>
              <a:t>preserved</a:t>
            </a:r>
            <a:r>
              <a:rPr lang="nb-NO" sz="800" dirty="0"/>
              <a:t> </a:t>
            </a:r>
            <a:r>
              <a:rPr lang="nb-NO" sz="800" dirty="0" err="1"/>
              <a:t>detail</a:t>
            </a:r>
            <a:r>
              <a:rPr lang="nb-NO" sz="800" dirty="0"/>
              <a:t>, </a:t>
            </a:r>
            <a:r>
              <a:rPr lang="nb-NO" sz="800" dirty="0" err="1"/>
              <a:t>slightly</a:t>
            </a:r>
            <a:r>
              <a:rPr lang="nb-NO" sz="800" dirty="0"/>
              <a:t> </a:t>
            </a:r>
            <a:r>
              <a:rPr lang="nb-NO" sz="800" dirty="0" err="1"/>
              <a:t>muted</a:t>
            </a:r>
            <a:r>
              <a:rPr lang="nb-NO" sz="800" dirty="0"/>
              <a:t> overall. Not </a:t>
            </a:r>
            <a:r>
              <a:rPr lang="nb-NO" sz="800" dirty="0" err="1"/>
              <a:t>sunset</a:t>
            </a:r>
            <a:r>
              <a:rPr lang="nb-NO" sz="800" dirty="0"/>
              <a:t>, not </a:t>
            </a:r>
            <a:r>
              <a:rPr lang="nb-NO" sz="800" dirty="0" err="1"/>
              <a:t>golden</a:t>
            </a:r>
            <a:r>
              <a:rPr lang="nb-NO" sz="800" dirty="0"/>
              <a:t> </a:t>
            </a:r>
            <a:r>
              <a:rPr lang="nb-NO" sz="800" dirty="0" err="1"/>
              <a:t>hour</a:t>
            </a:r>
            <a:r>
              <a:rPr lang="nb-NO" sz="800" dirty="0"/>
              <a:t> — </a:t>
            </a:r>
            <a:r>
              <a:rPr lang="nb-NO" sz="800" dirty="0" err="1"/>
              <a:t>daylight</a:t>
            </a:r>
            <a:r>
              <a:rPr lang="nb-NO" sz="800" dirty="0"/>
              <a:t> </a:t>
            </a:r>
            <a:r>
              <a:rPr lang="nb-NO" sz="800" dirty="0" err="1"/>
              <a:t>with</a:t>
            </a:r>
            <a:r>
              <a:rPr lang="nb-NO" sz="800" dirty="0"/>
              <a:t> a </a:t>
            </a:r>
            <a:r>
              <a:rPr lang="nb-NO" sz="800" dirty="0" err="1"/>
              <a:t>warm</a:t>
            </a:r>
            <a:r>
              <a:rPr lang="nb-NO" sz="800" dirty="0"/>
              <a:t> grade </a:t>
            </a:r>
            <a:r>
              <a:rPr lang="nb-NO" sz="800" dirty="0" err="1"/>
              <a:t>layer</a:t>
            </a:r>
            <a:r>
              <a:rPr lang="nb-NO" sz="800" dirty="0"/>
              <a:t>. Film </a:t>
            </a:r>
            <a:r>
              <a:rPr lang="nb-NO" sz="800" dirty="0" err="1"/>
              <a:t>grain</a:t>
            </a:r>
            <a:r>
              <a:rPr lang="nb-NO" sz="800" dirty="0"/>
              <a:t>, </a:t>
            </a:r>
            <a:r>
              <a:rPr lang="nb-NO" sz="800" dirty="0" err="1"/>
              <a:t>natural</a:t>
            </a:r>
            <a:r>
              <a:rPr lang="nb-NO" sz="800" dirty="0"/>
              <a:t> </a:t>
            </a:r>
            <a:r>
              <a:rPr lang="nb-NO" sz="800" dirty="0" err="1"/>
              <a:t>skin</a:t>
            </a:r>
            <a:r>
              <a:rPr lang="nb-NO" sz="800" dirty="0"/>
              <a:t> </a:t>
            </a:r>
            <a:r>
              <a:rPr lang="nb-NO" sz="800" dirty="0" err="1"/>
              <a:t>texture</a:t>
            </a:r>
            <a:r>
              <a:rPr lang="nb-NO" sz="800" dirty="0"/>
              <a:t>. </a:t>
            </a:r>
            <a:r>
              <a:rPr lang="nb-NO" sz="800" dirty="0" err="1"/>
              <a:t>Editorial</a:t>
            </a:r>
            <a:r>
              <a:rPr lang="nb-NO" sz="800" dirty="0"/>
              <a:t> </a:t>
            </a:r>
            <a:r>
              <a:rPr lang="nb-NO" sz="800" dirty="0" err="1"/>
              <a:t>magazine</a:t>
            </a:r>
            <a:r>
              <a:rPr lang="nb-NO" sz="800" dirty="0"/>
              <a:t> register. Saul Leiter — </a:t>
            </a:r>
            <a:r>
              <a:rPr lang="nb-NO" sz="800" dirty="0" err="1"/>
              <a:t>heavy</a:t>
            </a:r>
            <a:r>
              <a:rPr lang="nb-NO" sz="800" dirty="0"/>
              <a:t> </a:t>
            </a:r>
            <a:r>
              <a:rPr lang="nb-NO" sz="800" dirty="0" err="1"/>
              <a:t>abstract</a:t>
            </a:r>
            <a:r>
              <a:rPr lang="nb-NO" sz="800" dirty="0"/>
              <a:t> </a:t>
            </a:r>
            <a:r>
              <a:rPr lang="nb-NO" sz="800" dirty="0" err="1"/>
              <a:t>foreground</a:t>
            </a:r>
            <a:r>
              <a:rPr lang="nb-NO" sz="800" dirty="0"/>
              <a:t> </a:t>
            </a:r>
            <a:r>
              <a:rPr lang="nb-NO" sz="800" dirty="0" err="1"/>
              <a:t>bokeh</a:t>
            </a:r>
            <a:r>
              <a:rPr lang="nb-NO" sz="800" dirty="0"/>
              <a:t>, </a:t>
            </a:r>
            <a:r>
              <a:rPr lang="nb-NO" sz="800" dirty="0" err="1"/>
              <a:t>beautifully</a:t>
            </a:r>
            <a:r>
              <a:rPr lang="nb-NO" sz="800" dirty="0"/>
              <a:t> lit </a:t>
            </a:r>
            <a:r>
              <a:rPr lang="nb-NO" sz="800" dirty="0" err="1"/>
              <a:t>subject</a:t>
            </a:r>
            <a:r>
              <a:rPr lang="nb-NO" sz="800" dirty="0"/>
              <a:t>. </a:t>
            </a:r>
            <a:r>
              <a:rPr lang="nb-NO" sz="800" dirty="0" err="1"/>
              <a:t>Photorealistic</a:t>
            </a:r>
            <a:r>
              <a:rPr lang="nb-NO" sz="800" dirty="0"/>
              <a:t>.”</a:t>
            </a:r>
            <a:br>
              <a:rPr lang="nb-NO" sz="800" dirty="0"/>
            </a:br>
            <a:br>
              <a:rPr lang="nb-NO" sz="800" dirty="0"/>
            </a:br>
            <a:r>
              <a:rPr lang="nb-NO" sz="800" b="1" dirty="0" err="1">
                <a:latin typeface="Done Sans SemiBold" panose="02000503000000000000" pitchFamily="2" charset="77"/>
              </a:rPr>
              <a:t>Preferred</a:t>
            </a:r>
            <a:r>
              <a:rPr lang="nb-NO" sz="800" b="1" dirty="0">
                <a:latin typeface="Done Sans SemiBold" panose="02000503000000000000" pitchFamily="2" charset="77"/>
              </a:rPr>
              <a:t> </a:t>
            </a:r>
            <a:r>
              <a:rPr lang="nb-NO" sz="800" b="1" dirty="0" err="1">
                <a:latin typeface="Done Sans SemiBold" panose="02000503000000000000" pitchFamily="2" charset="77"/>
              </a:rPr>
              <a:t>model</a:t>
            </a:r>
            <a:r>
              <a:rPr lang="nb-NO" sz="800" b="1" dirty="0">
                <a:latin typeface="Done Sans SemiBold" panose="02000503000000000000" pitchFamily="2" charset="77"/>
              </a:rPr>
              <a:t>: </a:t>
            </a:r>
            <a:r>
              <a:rPr lang="nb-NO" sz="800" b="1" dirty="0" err="1">
                <a:latin typeface="Done Sans SemiBold" panose="02000503000000000000" pitchFamily="2" charset="77"/>
              </a:rPr>
              <a:t>Nano</a:t>
            </a:r>
            <a:r>
              <a:rPr lang="nb-NO" sz="800" b="1" dirty="0">
                <a:latin typeface="Done Sans SemiBold" panose="02000503000000000000" pitchFamily="2" charset="77"/>
              </a:rPr>
              <a:t> </a:t>
            </a:r>
            <a:r>
              <a:rPr lang="nb-NO" sz="800" b="1" dirty="0" err="1">
                <a:latin typeface="Done Sans SemiBold" panose="02000503000000000000" pitchFamily="2" charset="77"/>
              </a:rPr>
              <a:t>Banana</a:t>
            </a:r>
            <a:r>
              <a:rPr lang="nb-NO" sz="800" b="1" dirty="0">
                <a:latin typeface="Done Sans SemiBold" panose="02000503000000000000" pitchFamily="2" charset="77"/>
              </a:rPr>
              <a:t> 2 (w/ Extended </a:t>
            </a:r>
            <a:r>
              <a:rPr lang="nb-NO" sz="800" b="1" dirty="0" err="1">
                <a:latin typeface="Done Sans SemiBold" panose="02000503000000000000" pitchFamily="2" charset="77"/>
              </a:rPr>
              <a:t>Thinking</a:t>
            </a:r>
            <a:r>
              <a:rPr lang="nb-NO" sz="800" b="1" dirty="0">
                <a:latin typeface="Done Sans SemiBold" panose="02000503000000000000" pitchFamily="2" charset="77"/>
              </a:rPr>
              <a:t> </a:t>
            </a:r>
            <a:r>
              <a:rPr lang="nb-NO" sz="800" b="1" dirty="0" err="1">
                <a:latin typeface="Done Sans SemiBold" panose="02000503000000000000" pitchFamily="2" charset="77"/>
              </a:rPr>
              <a:t>enabled</a:t>
            </a:r>
            <a:r>
              <a:rPr lang="nb-NO" sz="800" b="1" dirty="0">
                <a:latin typeface="Done Sans SemiBold" panose="02000503000000000000" pitchFamily="2" charset="77"/>
              </a:rPr>
              <a:t>)</a:t>
            </a:r>
            <a:endParaRPr lang="en-US" sz="800" b="1" dirty="0">
              <a:latin typeface="Done Sans SemiBold" panose="02000503000000000000" pitchFamily="2" charset="77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FB208E-5D93-B0E2-5C83-DB8C505010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Photography style</a:t>
            </a:r>
          </a:p>
        </p:txBody>
      </p:sp>
      <p:pic>
        <p:nvPicPr>
          <p:cNvPr id="14" name="Plassholder for bilde 13">
            <a:extLst>
              <a:ext uri="{FF2B5EF4-FFF2-40B4-BE49-F238E27FC236}">
                <a16:creationId xmlns:a16="http://schemas.microsoft.com/office/drawing/2014/main" id="{F50E78EE-E220-2D13-1356-963ED54DDE9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t="8183" b="8183"/>
          <a:stretch>
            <a:fillRect/>
          </a:stretch>
        </p:blipFill>
        <p:spPr>
          <a:xfrm>
            <a:off x="2676525" y="1001713"/>
            <a:ext cx="4624388" cy="5132387"/>
          </a:xfrm>
          <a:prstGeom prst="rect">
            <a:avLst/>
          </a:prstGeom>
        </p:spPr>
      </p:pic>
      <p:pic>
        <p:nvPicPr>
          <p:cNvPr id="16" name="Plassholder for bilde 15">
            <a:extLst>
              <a:ext uri="{FF2B5EF4-FFF2-40B4-BE49-F238E27FC236}">
                <a16:creationId xmlns:a16="http://schemas.microsoft.com/office/drawing/2014/main" id="{8D544FA7-026B-499D-7B6F-BC46292CB4C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7970" b="7970"/>
          <a:stretch>
            <a:fillRect/>
          </a:stretch>
        </p:blipFill>
        <p:spPr>
          <a:xfrm>
            <a:off x="7451725" y="1001713"/>
            <a:ext cx="4624388" cy="51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09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7396432-99AA-665A-9D9A-1FF20462D6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Image mask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7B9ADE-75BF-64F4-B65B-028F139A86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pattern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 as a </a:t>
            </a:r>
            <a:r>
              <a:rPr lang="nb-NO" dirty="0" err="1"/>
              <a:t>frame</a:t>
            </a:r>
            <a:r>
              <a:rPr lang="nb-NO" dirty="0"/>
              <a:t> for </a:t>
            </a:r>
            <a:r>
              <a:rPr lang="nb-NO" dirty="0" err="1"/>
              <a:t>photography</a:t>
            </a:r>
            <a:r>
              <a:rPr lang="nb-NO" dirty="0"/>
              <a:t>, </a:t>
            </a:r>
            <a:r>
              <a:rPr lang="nb-NO" dirty="0" err="1"/>
              <a:t>treating</a:t>
            </a:r>
            <a:r>
              <a:rPr lang="nb-NO" dirty="0"/>
              <a:t> images as </a:t>
            </a:r>
            <a:r>
              <a:rPr lang="nb-NO" dirty="0" err="1"/>
              <a:t>objects</a:t>
            </a:r>
            <a:r>
              <a:rPr lang="nb-NO" dirty="0"/>
              <a:t> </a:t>
            </a:r>
            <a:r>
              <a:rPr lang="nb-NO" dirty="0" err="1"/>
              <a:t>within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overlapping </a:t>
            </a:r>
            <a:r>
              <a:rPr lang="nb-NO" dirty="0" err="1"/>
              <a:t>field</a:t>
            </a:r>
            <a:r>
              <a:rPr lang="nb-NO" dirty="0"/>
              <a:t>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Used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way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pattern</a:t>
            </a:r>
            <a:r>
              <a:rPr lang="nb-NO" dirty="0"/>
              <a:t> </a:t>
            </a:r>
            <a:r>
              <a:rPr lang="nb-NO" dirty="0" err="1"/>
              <a:t>brings</a:t>
            </a:r>
            <a:r>
              <a:rPr lang="nb-NO" dirty="0"/>
              <a:t> brand </a:t>
            </a:r>
            <a:r>
              <a:rPr lang="nb-NO" dirty="0" err="1"/>
              <a:t>identity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photographic</a:t>
            </a:r>
            <a:r>
              <a:rPr lang="nb-NO" dirty="0"/>
              <a:t> </a:t>
            </a:r>
            <a:r>
              <a:rPr lang="nb-NO" dirty="0" err="1"/>
              <a:t>compositions</a:t>
            </a:r>
            <a:r>
              <a:rPr lang="nb-NO" dirty="0"/>
              <a:t>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overwhelming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image. The </a:t>
            </a:r>
            <a:r>
              <a:rPr lang="nb-NO" dirty="0" err="1"/>
              <a:t>shape</a:t>
            </a:r>
            <a:r>
              <a:rPr lang="nb-NO" dirty="0"/>
              <a:t> </a:t>
            </a:r>
            <a:r>
              <a:rPr lang="nb-NO" dirty="0" err="1"/>
              <a:t>carries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brand;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photograph</a:t>
            </a:r>
            <a:r>
              <a:rPr lang="nb-NO" dirty="0"/>
              <a:t> </a:t>
            </a:r>
            <a:r>
              <a:rPr lang="nb-NO" dirty="0" err="1"/>
              <a:t>carries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story.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Reserve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treatment</a:t>
            </a:r>
            <a:r>
              <a:rPr lang="nb-NO" dirty="0"/>
              <a:t> for </a:t>
            </a:r>
            <a:r>
              <a:rPr lang="nb-NO" dirty="0" err="1"/>
              <a:t>editorial</a:t>
            </a:r>
            <a:r>
              <a:rPr lang="nb-NO" dirty="0"/>
              <a:t> moments, </a:t>
            </a:r>
            <a:r>
              <a:rPr lang="nb-NO" dirty="0" err="1"/>
              <a:t>campaign</a:t>
            </a:r>
            <a:r>
              <a:rPr lang="nb-NO" dirty="0"/>
              <a:t> </a:t>
            </a:r>
            <a:r>
              <a:rPr lang="nb-NO" dirty="0" err="1"/>
              <a:t>visuals</a:t>
            </a:r>
            <a:r>
              <a:rPr lang="nb-NO" dirty="0"/>
              <a:t>, and brand-led </a:t>
            </a:r>
            <a:r>
              <a:rPr lang="nb-NO" dirty="0" err="1"/>
              <a:t>content</a:t>
            </a:r>
            <a:r>
              <a:rPr lang="nb-NO" dirty="0"/>
              <a:t>. It is not a </a:t>
            </a:r>
            <a:r>
              <a:rPr lang="nb-NO" dirty="0" err="1"/>
              <a:t>default</a:t>
            </a:r>
            <a:r>
              <a:rPr lang="nb-NO" dirty="0"/>
              <a:t> </a:t>
            </a:r>
            <a:r>
              <a:rPr lang="nb-NO" dirty="0" err="1"/>
              <a:t>treatment</a:t>
            </a:r>
            <a:r>
              <a:rPr lang="nb-NO" dirty="0"/>
              <a:t> for all </a:t>
            </a:r>
            <a:r>
              <a:rPr lang="nb-NO" dirty="0" err="1"/>
              <a:t>imagery</a:t>
            </a:r>
            <a:r>
              <a:rPr lang="nb-NO" dirty="0"/>
              <a:t>.</a:t>
            </a:r>
          </a:p>
          <a:p>
            <a:r>
              <a:rPr lang="en-US" dirty="0"/>
              <a:t>Go to </a:t>
            </a:r>
            <a:r>
              <a:rPr lang="nb-NO" b="1" u="sng" dirty="0">
                <a:hlinkClick r:id="rId3"/>
              </a:rPr>
              <a:t>brand.done.ai/pattern-image-mask</a:t>
            </a:r>
            <a:r>
              <a:rPr lang="en-US" dirty="0"/>
              <a:t> to add your own images to the brand pattern mask and download it. </a:t>
            </a:r>
            <a:br>
              <a:rPr lang="en-US" dirty="0"/>
            </a:br>
            <a:r>
              <a:rPr lang="en-US" dirty="0"/>
              <a:t>Once you have downloaded the file, you can easily replace any of the image frames in the following slides by right-clicking and change/replace, ensuring placements and size stays consistent.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9DAE8B2-7E6E-1619-7300-E02CCE7D61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Brand pattern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4453DB3-C444-38B6-CD87-87F181121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6939" y="-1"/>
            <a:ext cx="2405061" cy="347874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5E025384-85E9-7098-C5BA-FAE5AD3F7C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56180" y="0"/>
            <a:ext cx="3433664" cy="321069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34B59244-6D5B-DD82-6DAC-C551BD4DD8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9232" y="3929679"/>
            <a:ext cx="3842768" cy="249303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A8BE9B3-3117-752C-AAA0-DCC7A4CC0A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6179" y="3882001"/>
            <a:ext cx="3023119" cy="297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89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Done">
      <a:dk1>
        <a:srgbClr val="1C093E"/>
      </a:dk1>
      <a:lt1>
        <a:srgbClr val="FFFFFF"/>
      </a:lt1>
      <a:dk2>
        <a:srgbClr val="000000"/>
      </a:dk2>
      <a:lt2>
        <a:srgbClr val="F3F0ED"/>
      </a:lt2>
      <a:accent1>
        <a:srgbClr val="6323DD"/>
      </a:accent1>
      <a:accent2>
        <a:srgbClr val="6690FF"/>
      </a:accent2>
      <a:accent3>
        <a:srgbClr val="43C671"/>
      </a:accent3>
      <a:accent4>
        <a:srgbClr val="FE712A"/>
      </a:accent4>
      <a:accent5>
        <a:srgbClr val="DD365C"/>
      </a:accent5>
      <a:accent6>
        <a:srgbClr val="EEE7FF"/>
      </a:accent6>
      <a:hlink>
        <a:srgbClr val="6323DD"/>
      </a:hlink>
      <a:folHlink>
        <a:srgbClr val="1C093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one.ai_Template-07_2026" id="{3F1C832F-5C57-CE40-B8CD-B11A61BE2AA6}" vid="{F7EBEA21-5A8E-FD4F-935D-C8B712A9CF1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A80FBEC7D6B404F9044D5B97093BAEA" ma:contentTypeVersion="10" ma:contentTypeDescription="Opprett et nytt dokument." ma:contentTypeScope="" ma:versionID="23389bd65260253d65547f8fc3f6f8c3">
  <xsd:schema xmlns:xsd="http://www.w3.org/2001/XMLSchema" xmlns:xs="http://www.w3.org/2001/XMLSchema" xmlns:p="http://schemas.microsoft.com/office/2006/metadata/properties" xmlns:ns2="d90e9780-93f3-43de-88df-c7d68916f573" xmlns:ns3="6968b5a0-2e17-4835-9465-3be79d9adafe" targetNamespace="http://schemas.microsoft.com/office/2006/metadata/properties" ma:root="true" ma:fieldsID="bd47c9a5e77b80756d364ca3e447d4fd" ns2:_="" ns3:_="">
    <xsd:import namespace="d90e9780-93f3-43de-88df-c7d68916f573"/>
    <xsd:import namespace="6968b5a0-2e17-4835-9465-3be79d9ada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e9780-93f3-43de-88df-c7d68916f5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6960325f-e23d-40a4-a663-49dd340f46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68b5a0-2e17-4835-9465-3be79d9adaf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77f6a2f-c494-4a1d-8711-2930bace61f3}" ma:internalName="TaxCatchAll" ma:showField="CatchAllData" ma:web="6968b5a0-2e17-4835-9465-3be79d9ada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0e9780-93f3-43de-88df-c7d68916f573">
      <Terms xmlns="http://schemas.microsoft.com/office/infopath/2007/PartnerControls"/>
    </lcf76f155ced4ddcb4097134ff3c332f>
    <TaxCatchAll xmlns="6968b5a0-2e17-4835-9465-3be79d9adaf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342B2-A7D0-43E5-A920-4BEC66CDCE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0e9780-93f3-43de-88df-c7d68916f573"/>
    <ds:schemaRef ds:uri="6968b5a0-2e17-4835-9465-3be79d9ada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AC31B3-7F8D-4F1D-8501-5AA759BB9B3E}">
  <ds:schemaRefs>
    <ds:schemaRef ds:uri="http://schemas.microsoft.com/office/2006/metadata/properties"/>
    <ds:schemaRef ds:uri="http://schemas.microsoft.com/office/infopath/2007/PartnerControls"/>
    <ds:schemaRef ds:uri="d90e9780-93f3-43de-88df-c7d68916f573"/>
    <ds:schemaRef ds:uri="6968b5a0-2e17-4835-9465-3be79d9adafe"/>
  </ds:schemaRefs>
</ds:datastoreItem>
</file>

<file path=customXml/itemProps3.xml><?xml version="1.0" encoding="utf-8"?>
<ds:datastoreItem xmlns:ds="http://schemas.openxmlformats.org/officeDocument/2006/customXml" ds:itemID="{8D379899-FD88-4220-B7FF-663BB3AD70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</TotalTime>
  <Words>502</Words>
  <Application>Microsoft Macintosh PowerPoint</Application>
  <PresentationFormat>Bredbild</PresentationFormat>
  <Paragraphs>15</Paragraphs>
  <Slides>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10" baseType="lpstr">
      <vt:lpstr>Aptos</vt:lpstr>
      <vt:lpstr>Arial</vt:lpstr>
      <vt:lpstr>Calibri</vt:lpstr>
      <vt:lpstr>Done Sans</vt:lpstr>
      <vt:lpstr>Done Sans SemiBold</vt:lpstr>
      <vt:lpstr>Office-tema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Lars Rydtzander</dc:creator>
  <cp:lastModifiedBy>Lars Rydtzander</cp:lastModifiedBy>
  <cp:revision>3</cp:revision>
  <dcterms:created xsi:type="dcterms:W3CDTF">2026-08-31T13:54:46Z</dcterms:created>
  <dcterms:modified xsi:type="dcterms:W3CDTF">2026-09-01T13:14:06Z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0x010100BA80FBEC7D6B404F9044D5B97093BAEA</vt:lpwstr>
  </property>
</Properties>
</file>